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5"/>
  </p:notesMasterIdLst>
  <p:sldIdLst>
    <p:sldId id="256" r:id="rId2"/>
    <p:sldId id="257" r:id="rId3"/>
    <p:sldId id="258" r:id="rId4"/>
    <p:sldId id="259" r:id="rId5"/>
    <p:sldId id="266" r:id="rId6"/>
    <p:sldId id="271" r:id="rId7"/>
    <p:sldId id="268" r:id="rId8"/>
    <p:sldId id="262" r:id="rId9"/>
    <p:sldId id="286" r:id="rId10"/>
    <p:sldId id="263" r:id="rId11"/>
    <p:sldId id="276" r:id="rId12"/>
    <p:sldId id="272" r:id="rId13"/>
    <p:sldId id="273" r:id="rId14"/>
    <p:sldId id="267" r:id="rId15"/>
    <p:sldId id="275" r:id="rId16"/>
    <p:sldId id="277" r:id="rId17"/>
    <p:sldId id="264" r:id="rId18"/>
    <p:sldId id="270" r:id="rId19"/>
    <p:sldId id="269" r:id="rId20"/>
    <p:sldId id="278" r:id="rId21"/>
    <p:sldId id="279" r:id="rId22"/>
    <p:sldId id="283" r:id="rId23"/>
    <p:sldId id="281" r:id="rId24"/>
    <p:sldId id="282" r:id="rId25"/>
    <p:sldId id="284" r:id="rId26"/>
    <p:sldId id="285" r:id="rId27"/>
    <p:sldId id="291" r:id="rId28"/>
    <p:sldId id="280" r:id="rId29"/>
    <p:sldId id="261" r:id="rId30"/>
    <p:sldId id="292" r:id="rId31"/>
    <p:sldId id="287" r:id="rId32"/>
    <p:sldId id="288" r:id="rId33"/>
    <p:sldId id="289" r:id="rId34"/>
    <p:sldId id="290" r:id="rId35"/>
    <p:sldId id="293" r:id="rId36"/>
    <p:sldId id="265" r:id="rId37"/>
    <p:sldId id="294" r:id="rId38"/>
    <p:sldId id="299" r:id="rId39"/>
    <p:sldId id="298" r:id="rId40"/>
    <p:sldId id="300" r:id="rId41"/>
    <p:sldId id="296" r:id="rId42"/>
    <p:sldId id="301" r:id="rId43"/>
    <p:sldId id="297"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33" autoAdjust="0"/>
    <p:restoredTop sz="94660"/>
  </p:normalViewPr>
  <p:slideViewPr>
    <p:cSldViewPr snapToGrid="0">
      <p:cViewPr varScale="1">
        <p:scale>
          <a:sx n="98" d="100"/>
          <a:sy n="98" d="100"/>
        </p:scale>
        <p:origin x="54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29970F-0512-4AA1-921A-2C3581BDF114}" type="doc">
      <dgm:prSet loTypeId="urn:microsoft.com/office/officeart/2016/7/layout/BasicLinearProcessNumbered" loCatId="process" qsTypeId="urn:microsoft.com/office/officeart/2005/8/quickstyle/simple1" qsCatId="simple" csTypeId="urn:microsoft.com/office/officeart/2005/8/colors/ColorSchemeForSuggestions" csCatId="other" phldr="1"/>
      <dgm:spPr/>
      <dgm:t>
        <a:bodyPr/>
        <a:lstStyle/>
        <a:p>
          <a:endParaRPr lang="en-US"/>
        </a:p>
      </dgm:t>
    </dgm:pt>
    <dgm:pt modelId="{53B63FF3-DD0D-4090-97C3-130C32FE6796}">
      <dgm:prSet/>
      <dgm:spPr/>
      <dgm:t>
        <a:bodyPr/>
        <a:lstStyle/>
        <a:p>
          <a:r>
            <a:rPr lang="en-US"/>
            <a:t>Pastors are not paying attention to their websites.  </a:t>
          </a:r>
        </a:p>
      </dgm:t>
    </dgm:pt>
    <dgm:pt modelId="{9F68C7B0-E804-4495-BABA-535E4CB7F443}" type="parTrans" cxnId="{01A30B12-1B55-464F-AB1A-6DDDCB426135}">
      <dgm:prSet/>
      <dgm:spPr/>
      <dgm:t>
        <a:bodyPr/>
        <a:lstStyle/>
        <a:p>
          <a:endParaRPr lang="en-US"/>
        </a:p>
      </dgm:t>
    </dgm:pt>
    <dgm:pt modelId="{00BF1901-A46D-4EEA-93F7-6138CDA3A252}" type="sibTrans" cxnId="{01A30B12-1B55-464F-AB1A-6DDDCB426135}">
      <dgm:prSet phldrT="1" phldr="0"/>
      <dgm:spPr/>
      <dgm:t>
        <a:bodyPr/>
        <a:lstStyle/>
        <a:p>
          <a:r>
            <a:rPr lang="en-US"/>
            <a:t>1</a:t>
          </a:r>
        </a:p>
      </dgm:t>
    </dgm:pt>
    <dgm:pt modelId="{FC7407F2-F53E-49BE-B0D3-5F4D8DC04204}">
      <dgm:prSet/>
      <dgm:spPr/>
      <dgm:t>
        <a:bodyPr/>
        <a:lstStyle/>
        <a:p>
          <a:r>
            <a:rPr lang="en-US" dirty="0"/>
            <a:t>Pastors are not thinking enough about growth.</a:t>
          </a:r>
        </a:p>
      </dgm:t>
    </dgm:pt>
    <dgm:pt modelId="{710A3A7B-8BD0-426C-A757-30571130519B}" type="parTrans" cxnId="{B387F17A-61DC-4C38-91A9-DBBB7691CFCF}">
      <dgm:prSet/>
      <dgm:spPr/>
      <dgm:t>
        <a:bodyPr/>
        <a:lstStyle/>
        <a:p>
          <a:endParaRPr lang="en-US"/>
        </a:p>
      </dgm:t>
    </dgm:pt>
    <dgm:pt modelId="{BF5D3BC5-A647-49BF-AE7D-5F8FF6EF66F2}" type="sibTrans" cxnId="{B387F17A-61DC-4C38-91A9-DBBB7691CFCF}">
      <dgm:prSet phldrT="2" phldr="0"/>
      <dgm:spPr/>
      <dgm:t>
        <a:bodyPr/>
        <a:lstStyle/>
        <a:p>
          <a:r>
            <a:rPr lang="en-US"/>
            <a:t>2</a:t>
          </a:r>
        </a:p>
      </dgm:t>
    </dgm:pt>
    <dgm:pt modelId="{E6A78514-2756-4897-8C14-6276098833B4}">
      <dgm:prSet/>
      <dgm:spPr/>
      <dgm:t>
        <a:bodyPr/>
        <a:lstStyle/>
        <a:p>
          <a:r>
            <a:rPr lang="en-US"/>
            <a:t>Pastors are taking the work of others for granted.</a:t>
          </a:r>
        </a:p>
      </dgm:t>
    </dgm:pt>
    <dgm:pt modelId="{407B302C-0092-4CA6-971C-4EF1AAE7CD84}" type="parTrans" cxnId="{A1FBDE6C-10B0-4194-A041-5D27FF21E0E6}">
      <dgm:prSet/>
      <dgm:spPr/>
      <dgm:t>
        <a:bodyPr/>
        <a:lstStyle/>
        <a:p>
          <a:endParaRPr lang="en-US"/>
        </a:p>
      </dgm:t>
    </dgm:pt>
    <dgm:pt modelId="{22850F0F-DE8D-4A9F-BD8E-A873AA4D0725}" type="sibTrans" cxnId="{A1FBDE6C-10B0-4194-A041-5D27FF21E0E6}">
      <dgm:prSet phldrT="3" phldr="0"/>
      <dgm:spPr/>
      <dgm:t>
        <a:bodyPr/>
        <a:lstStyle/>
        <a:p>
          <a:r>
            <a:rPr lang="en-US"/>
            <a:t>3</a:t>
          </a:r>
        </a:p>
      </dgm:t>
    </dgm:pt>
    <dgm:pt modelId="{1787FAD8-CCA1-4E47-AB8C-F85AC9E3D076}">
      <dgm:prSet/>
      <dgm:spPr/>
      <dgm:t>
        <a:bodyPr/>
        <a:lstStyle/>
        <a:p>
          <a:r>
            <a:rPr lang="en-US" dirty="0"/>
            <a:t>Vicar, Rector, Father, Deacon – it is your responsibility to make sure people can find you.</a:t>
          </a:r>
        </a:p>
      </dgm:t>
    </dgm:pt>
    <dgm:pt modelId="{F6FE4739-B010-4DA8-B376-AF9708752ABD}" type="parTrans" cxnId="{AFFC702E-B2BC-48BC-94F4-1BCEDED3A4C7}">
      <dgm:prSet/>
      <dgm:spPr/>
      <dgm:t>
        <a:bodyPr/>
        <a:lstStyle/>
        <a:p>
          <a:endParaRPr lang="en-US"/>
        </a:p>
      </dgm:t>
    </dgm:pt>
    <dgm:pt modelId="{46DDA017-92B7-4F3F-A750-AE9E95C2BA9C}" type="sibTrans" cxnId="{AFFC702E-B2BC-48BC-94F4-1BCEDED3A4C7}">
      <dgm:prSet phldrT="4" phldr="0"/>
      <dgm:spPr/>
      <dgm:t>
        <a:bodyPr/>
        <a:lstStyle/>
        <a:p>
          <a:r>
            <a:rPr lang="en-US"/>
            <a:t>4</a:t>
          </a:r>
        </a:p>
      </dgm:t>
    </dgm:pt>
    <dgm:pt modelId="{DA020C75-2A51-4380-8F5F-313475D8D4F3}" type="pres">
      <dgm:prSet presAssocID="{9E29970F-0512-4AA1-921A-2C3581BDF114}" presName="Name0" presStyleCnt="0">
        <dgm:presLayoutVars>
          <dgm:animLvl val="lvl"/>
          <dgm:resizeHandles val="exact"/>
        </dgm:presLayoutVars>
      </dgm:prSet>
      <dgm:spPr/>
    </dgm:pt>
    <dgm:pt modelId="{30307068-1930-4BF1-A4FA-A1299517218E}" type="pres">
      <dgm:prSet presAssocID="{53B63FF3-DD0D-4090-97C3-130C32FE6796}" presName="compositeNode" presStyleCnt="0">
        <dgm:presLayoutVars>
          <dgm:bulletEnabled val="1"/>
        </dgm:presLayoutVars>
      </dgm:prSet>
      <dgm:spPr/>
    </dgm:pt>
    <dgm:pt modelId="{F769D968-8371-4A6E-86AB-79E31B2F918D}" type="pres">
      <dgm:prSet presAssocID="{53B63FF3-DD0D-4090-97C3-130C32FE6796}" presName="bgRect" presStyleLbl="bgAccFollowNode1" presStyleIdx="0" presStyleCnt="4"/>
      <dgm:spPr/>
    </dgm:pt>
    <dgm:pt modelId="{0D8FFDD4-C0E6-4300-9DF2-FB93F4D97D65}" type="pres">
      <dgm:prSet presAssocID="{00BF1901-A46D-4EEA-93F7-6138CDA3A252}" presName="sibTransNodeCircle" presStyleLbl="alignNode1" presStyleIdx="0" presStyleCnt="8">
        <dgm:presLayoutVars>
          <dgm:chMax val="0"/>
          <dgm:bulletEnabled/>
        </dgm:presLayoutVars>
      </dgm:prSet>
      <dgm:spPr/>
    </dgm:pt>
    <dgm:pt modelId="{AC7AD1AB-B317-4498-B69D-DD665A66A495}" type="pres">
      <dgm:prSet presAssocID="{53B63FF3-DD0D-4090-97C3-130C32FE6796}" presName="bottomLine" presStyleLbl="alignNode1" presStyleIdx="1" presStyleCnt="8">
        <dgm:presLayoutVars/>
      </dgm:prSet>
      <dgm:spPr/>
    </dgm:pt>
    <dgm:pt modelId="{490268F8-86F2-4B22-9276-93A71C311021}" type="pres">
      <dgm:prSet presAssocID="{53B63FF3-DD0D-4090-97C3-130C32FE6796}" presName="nodeText" presStyleLbl="bgAccFollowNode1" presStyleIdx="0" presStyleCnt="4">
        <dgm:presLayoutVars>
          <dgm:bulletEnabled val="1"/>
        </dgm:presLayoutVars>
      </dgm:prSet>
      <dgm:spPr/>
    </dgm:pt>
    <dgm:pt modelId="{04645CEB-7687-43EA-A691-2251EE9772C2}" type="pres">
      <dgm:prSet presAssocID="{00BF1901-A46D-4EEA-93F7-6138CDA3A252}" presName="sibTrans" presStyleCnt="0"/>
      <dgm:spPr/>
    </dgm:pt>
    <dgm:pt modelId="{3E306A37-1C69-4E37-B241-4F6452C92FAC}" type="pres">
      <dgm:prSet presAssocID="{FC7407F2-F53E-49BE-B0D3-5F4D8DC04204}" presName="compositeNode" presStyleCnt="0">
        <dgm:presLayoutVars>
          <dgm:bulletEnabled val="1"/>
        </dgm:presLayoutVars>
      </dgm:prSet>
      <dgm:spPr/>
    </dgm:pt>
    <dgm:pt modelId="{002C5EA5-BEA2-4E3A-882F-D28106E60795}" type="pres">
      <dgm:prSet presAssocID="{FC7407F2-F53E-49BE-B0D3-5F4D8DC04204}" presName="bgRect" presStyleLbl="bgAccFollowNode1" presStyleIdx="1" presStyleCnt="4"/>
      <dgm:spPr/>
    </dgm:pt>
    <dgm:pt modelId="{507BB78F-258E-4441-A936-CEAF0B5EA70E}" type="pres">
      <dgm:prSet presAssocID="{BF5D3BC5-A647-49BF-AE7D-5F8FF6EF66F2}" presName="sibTransNodeCircle" presStyleLbl="alignNode1" presStyleIdx="2" presStyleCnt="8">
        <dgm:presLayoutVars>
          <dgm:chMax val="0"/>
          <dgm:bulletEnabled/>
        </dgm:presLayoutVars>
      </dgm:prSet>
      <dgm:spPr/>
    </dgm:pt>
    <dgm:pt modelId="{54173336-E619-446E-AD4B-AB2C4EAC74F0}" type="pres">
      <dgm:prSet presAssocID="{FC7407F2-F53E-49BE-B0D3-5F4D8DC04204}" presName="bottomLine" presStyleLbl="alignNode1" presStyleIdx="3" presStyleCnt="8">
        <dgm:presLayoutVars/>
      </dgm:prSet>
      <dgm:spPr/>
    </dgm:pt>
    <dgm:pt modelId="{0B13B5E1-72E6-44B0-B109-E2168EE6AF5B}" type="pres">
      <dgm:prSet presAssocID="{FC7407F2-F53E-49BE-B0D3-5F4D8DC04204}" presName="nodeText" presStyleLbl="bgAccFollowNode1" presStyleIdx="1" presStyleCnt="4">
        <dgm:presLayoutVars>
          <dgm:bulletEnabled val="1"/>
        </dgm:presLayoutVars>
      </dgm:prSet>
      <dgm:spPr/>
    </dgm:pt>
    <dgm:pt modelId="{68B1F256-79D8-4261-98DA-B660D6EAD1F4}" type="pres">
      <dgm:prSet presAssocID="{BF5D3BC5-A647-49BF-AE7D-5F8FF6EF66F2}" presName="sibTrans" presStyleCnt="0"/>
      <dgm:spPr/>
    </dgm:pt>
    <dgm:pt modelId="{381E63B7-5898-4CA3-BB02-E06DF8C54651}" type="pres">
      <dgm:prSet presAssocID="{E6A78514-2756-4897-8C14-6276098833B4}" presName="compositeNode" presStyleCnt="0">
        <dgm:presLayoutVars>
          <dgm:bulletEnabled val="1"/>
        </dgm:presLayoutVars>
      </dgm:prSet>
      <dgm:spPr/>
    </dgm:pt>
    <dgm:pt modelId="{F9254531-8446-4B1D-AD56-56E10800DEA9}" type="pres">
      <dgm:prSet presAssocID="{E6A78514-2756-4897-8C14-6276098833B4}" presName="bgRect" presStyleLbl="bgAccFollowNode1" presStyleIdx="2" presStyleCnt="4"/>
      <dgm:spPr/>
    </dgm:pt>
    <dgm:pt modelId="{0954D9D1-5820-4E58-B50D-D460AB1D70AE}" type="pres">
      <dgm:prSet presAssocID="{22850F0F-DE8D-4A9F-BD8E-A873AA4D0725}" presName="sibTransNodeCircle" presStyleLbl="alignNode1" presStyleIdx="4" presStyleCnt="8">
        <dgm:presLayoutVars>
          <dgm:chMax val="0"/>
          <dgm:bulletEnabled/>
        </dgm:presLayoutVars>
      </dgm:prSet>
      <dgm:spPr/>
    </dgm:pt>
    <dgm:pt modelId="{0049B0A4-9393-453C-AC08-8CB3F6FF0E11}" type="pres">
      <dgm:prSet presAssocID="{E6A78514-2756-4897-8C14-6276098833B4}" presName="bottomLine" presStyleLbl="alignNode1" presStyleIdx="5" presStyleCnt="8">
        <dgm:presLayoutVars/>
      </dgm:prSet>
      <dgm:spPr/>
    </dgm:pt>
    <dgm:pt modelId="{20E4F3AB-9F73-42C8-AA5F-1E31323A490B}" type="pres">
      <dgm:prSet presAssocID="{E6A78514-2756-4897-8C14-6276098833B4}" presName="nodeText" presStyleLbl="bgAccFollowNode1" presStyleIdx="2" presStyleCnt="4">
        <dgm:presLayoutVars>
          <dgm:bulletEnabled val="1"/>
        </dgm:presLayoutVars>
      </dgm:prSet>
      <dgm:spPr/>
    </dgm:pt>
    <dgm:pt modelId="{76A24803-ABA5-4ACF-B934-79EC04CA1F0F}" type="pres">
      <dgm:prSet presAssocID="{22850F0F-DE8D-4A9F-BD8E-A873AA4D0725}" presName="sibTrans" presStyleCnt="0"/>
      <dgm:spPr/>
    </dgm:pt>
    <dgm:pt modelId="{E97155FF-C0E0-4B8C-9FD2-2C287292B88E}" type="pres">
      <dgm:prSet presAssocID="{1787FAD8-CCA1-4E47-AB8C-F85AC9E3D076}" presName="compositeNode" presStyleCnt="0">
        <dgm:presLayoutVars>
          <dgm:bulletEnabled val="1"/>
        </dgm:presLayoutVars>
      </dgm:prSet>
      <dgm:spPr/>
    </dgm:pt>
    <dgm:pt modelId="{0467BAD5-5C7C-4F60-BB7E-9D52C8DD2B6E}" type="pres">
      <dgm:prSet presAssocID="{1787FAD8-CCA1-4E47-AB8C-F85AC9E3D076}" presName="bgRect" presStyleLbl="bgAccFollowNode1" presStyleIdx="3" presStyleCnt="4"/>
      <dgm:spPr/>
    </dgm:pt>
    <dgm:pt modelId="{294D41D4-E66D-4D4D-BF33-B97886EE0878}" type="pres">
      <dgm:prSet presAssocID="{46DDA017-92B7-4F3F-A750-AE9E95C2BA9C}" presName="sibTransNodeCircle" presStyleLbl="alignNode1" presStyleIdx="6" presStyleCnt="8">
        <dgm:presLayoutVars>
          <dgm:chMax val="0"/>
          <dgm:bulletEnabled/>
        </dgm:presLayoutVars>
      </dgm:prSet>
      <dgm:spPr/>
    </dgm:pt>
    <dgm:pt modelId="{7974C345-7419-4A8C-8425-8C71E1F8ADE2}" type="pres">
      <dgm:prSet presAssocID="{1787FAD8-CCA1-4E47-AB8C-F85AC9E3D076}" presName="bottomLine" presStyleLbl="alignNode1" presStyleIdx="7" presStyleCnt="8">
        <dgm:presLayoutVars/>
      </dgm:prSet>
      <dgm:spPr/>
    </dgm:pt>
    <dgm:pt modelId="{E97AAF6A-3689-4F76-B4B2-1422BC6FF840}" type="pres">
      <dgm:prSet presAssocID="{1787FAD8-CCA1-4E47-AB8C-F85AC9E3D076}" presName="nodeText" presStyleLbl="bgAccFollowNode1" presStyleIdx="3" presStyleCnt="4">
        <dgm:presLayoutVars>
          <dgm:bulletEnabled val="1"/>
        </dgm:presLayoutVars>
      </dgm:prSet>
      <dgm:spPr/>
    </dgm:pt>
  </dgm:ptLst>
  <dgm:cxnLst>
    <dgm:cxn modelId="{6527C604-D1EA-47A8-B742-100267ADC780}" type="presOf" srcId="{1787FAD8-CCA1-4E47-AB8C-F85AC9E3D076}" destId="{E97AAF6A-3689-4F76-B4B2-1422BC6FF840}" srcOrd="1" destOrd="0" presId="urn:microsoft.com/office/officeart/2016/7/layout/BasicLinearProcessNumbered"/>
    <dgm:cxn modelId="{1326900D-984C-4AAA-A224-D1833069E825}" type="presOf" srcId="{22850F0F-DE8D-4A9F-BD8E-A873AA4D0725}" destId="{0954D9D1-5820-4E58-B50D-D460AB1D70AE}" srcOrd="0" destOrd="0" presId="urn:microsoft.com/office/officeart/2016/7/layout/BasicLinearProcessNumbered"/>
    <dgm:cxn modelId="{01A30B12-1B55-464F-AB1A-6DDDCB426135}" srcId="{9E29970F-0512-4AA1-921A-2C3581BDF114}" destId="{53B63FF3-DD0D-4090-97C3-130C32FE6796}" srcOrd="0" destOrd="0" parTransId="{9F68C7B0-E804-4495-BABA-535E4CB7F443}" sibTransId="{00BF1901-A46D-4EEA-93F7-6138CDA3A252}"/>
    <dgm:cxn modelId="{56B5E312-2AFC-48D9-842F-CB0D7671506C}" type="presOf" srcId="{FC7407F2-F53E-49BE-B0D3-5F4D8DC04204}" destId="{0B13B5E1-72E6-44B0-B109-E2168EE6AF5B}" srcOrd="1" destOrd="0" presId="urn:microsoft.com/office/officeart/2016/7/layout/BasicLinearProcessNumbered"/>
    <dgm:cxn modelId="{7C2FB315-75FF-43CE-8A67-279D1EEB4297}" type="presOf" srcId="{53B63FF3-DD0D-4090-97C3-130C32FE6796}" destId="{490268F8-86F2-4B22-9276-93A71C311021}" srcOrd="1" destOrd="0" presId="urn:microsoft.com/office/officeart/2016/7/layout/BasicLinearProcessNumbered"/>
    <dgm:cxn modelId="{2BBCDD19-9E16-475A-995D-6D08FD94C393}" type="presOf" srcId="{BF5D3BC5-A647-49BF-AE7D-5F8FF6EF66F2}" destId="{507BB78F-258E-4441-A936-CEAF0B5EA70E}" srcOrd="0" destOrd="0" presId="urn:microsoft.com/office/officeart/2016/7/layout/BasicLinearProcessNumbered"/>
    <dgm:cxn modelId="{AFFC702E-B2BC-48BC-94F4-1BCEDED3A4C7}" srcId="{9E29970F-0512-4AA1-921A-2C3581BDF114}" destId="{1787FAD8-CCA1-4E47-AB8C-F85AC9E3D076}" srcOrd="3" destOrd="0" parTransId="{F6FE4739-B010-4DA8-B376-AF9708752ABD}" sibTransId="{46DDA017-92B7-4F3F-A750-AE9E95C2BA9C}"/>
    <dgm:cxn modelId="{2360535D-301A-43D3-9361-A3C07145C8B4}" type="presOf" srcId="{FC7407F2-F53E-49BE-B0D3-5F4D8DC04204}" destId="{002C5EA5-BEA2-4E3A-882F-D28106E60795}" srcOrd="0" destOrd="0" presId="urn:microsoft.com/office/officeart/2016/7/layout/BasicLinearProcessNumbered"/>
    <dgm:cxn modelId="{86E7C666-14DF-4AF3-BAFB-9FA5656408AB}" type="presOf" srcId="{1787FAD8-CCA1-4E47-AB8C-F85AC9E3D076}" destId="{0467BAD5-5C7C-4F60-BB7E-9D52C8DD2B6E}" srcOrd="0" destOrd="0" presId="urn:microsoft.com/office/officeart/2016/7/layout/BasicLinearProcessNumbered"/>
    <dgm:cxn modelId="{A1FBDE6C-10B0-4194-A041-5D27FF21E0E6}" srcId="{9E29970F-0512-4AA1-921A-2C3581BDF114}" destId="{E6A78514-2756-4897-8C14-6276098833B4}" srcOrd="2" destOrd="0" parTransId="{407B302C-0092-4CA6-971C-4EF1AAE7CD84}" sibTransId="{22850F0F-DE8D-4A9F-BD8E-A873AA4D0725}"/>
    <dgm:cxn modelId="{B387F17A-61DC-4C38-91A9-DBBB7691CFCF}" srcId="{9E29970F-0512-4AA1-921A-2C3581BDF114}" destId="{FC7407F2-F53E-49BE-B0D3-5F4D8DC04204}" srcOrd="1" destOrd="0" parTransId="{710A3A7B-8BD0-426C-A757-30571130519B}" sibTransId="{BF5D3BC5-A647-49BF-AE7D-5F8FF6EF66F2}"/>
    <dgm:cxn modelId="{8828897D-9761-4031-A57A-DD178B485B29}" type="presOf" srcId="{E6A78514-2756-4897-8C14-6276098833B4}" destId="{F9254531-8446-4B1D-AD56-56E10800DEA9}" srcOrd="0" destOrd="0" presId="urn:microsoft.com/office/officeart/2016/7/layout/BasicLinearProcessNumbered"/>
    <dgm:cxn modelId="{D290A992-0633-4A1E-9B44-74497151F6EE}" type="presOf" srcId="{53B63FF3-DD0D-4090-97C3-130C32FE6796}" destId="{F769D968-8371-4A6E-86AB-79E31B2F918D}" srcOrd="0" destOrd="0" presId="urn:microsoft.com/office/officeart/2016/7/layout/BasicLinearProcessNumbered"/>
    <dgm:cxn modelId="{628941A5-9122-4306-A183-27C3F87FEE74}" type="presOf" srcId="{E6A78514-2756-4897-8C14-6276098833B4}" destId="{20E4F3AB-9F73-42C8-AA5F-1E31323A490B}" srcOrd="1" destOrd="0" presId="urn:microsoft.com/office/officeart/2016/7/layout/BasicLinearProcessNumbered"/>
    <dgm:cxn modelId="{EDED4DA9-688B-4D85-B18C-D8844537FF69}" type="presOf" srcId="{9E29970F-0512-4AA1-921A-2C3581BDF114}" destId="{DA020C75-2A51-4380-8F5F-313475D8D4F3}" srcOrd="0" destOrd="0" presId="urn:microsoft.com/office/officeart/2016/7/layout/BasicLinearProcessNumbered"/>
    <dgm:cxn modelId="{581C7AAF-B2EC-45A4-9649-0AA33EFF7D85}" type="presOf" srcId="{46DDA017-92B7-4F3F-A750-AE9E95C2BA9C}" destId="{294D41D4-E66D-4D4D-BF33-B97886EE0878}" srcOrd="0" destOrd="0" presId="urn:microsoft.com/office/officeart/2016/7/layout/BasicLinearProcessNumbered"/>
    <dgm:cxn modelId="{8835AAFD-2E57-46EC-9E3C-F96DB97B1A3B}" type="presOf" srcId="{00BF1901-A46D-4EEA-93F7-6138CDA3A252}" destId="{0D8FFDD4-C0E6-4300-9DF2-FB93F4D97D65}" srcOrd="0" destOrd="0" presId="urn:microsoft.com/office/officeart/2016/7/layout/BasicLinearProcessNumbered"/>
    <dgm:cxn modelId="{460BDFE6-B88B-46B0-B6B8-D9238E9C46FE}" type="presParOf" srcId="{DA020C75-2A51-4380-8F5F-313475D8D4F3}" destId="{30307068-1930-4BF1-A4FA-A1299517218E}" srcOrd="0" destOrd="0" presId="urn:microsoft.com/office/officeart/2016/7/layout/BasicLinearProcessNumbered"/>
    <dgm:cxn modelId="{CE104023-4531-4359-AD24-7287CA8C0749}" type="presParOf" srcId="{30307068-1930-4BF1-A4FA-A1299517218E}" destId="{F769D968-8371-4A6E-86AB-79E31B2F918D}" srcOrd="0" destOrd="0" presId="urn:microsoft.com/office/officeart/2016/7/layout/BasicLinearProcessNumbered"/>
    <dgm:cxn modelId="{C1EB6C25-6A91-4864-B145-557F921EF04E}" type="presParOf" srcId="{30307068-1930-4BF1-A4FA-A1299517218E}" destId="{0D8FFDD4-C0E6-4300-9DF2-FB93F4D97D65}" srcOrd="1" destOrd="0" presId="urn:microsoft.com/office/officeart/2016/7/layout/BasicLinearProcessNumbered"/>
    <dgm:cxn modelId="{E8208B63-60B6-450D-B1D0-E5CC9E781C0B}" type="presParOf" srcId="{30307068-1930-4BF1-A4FA-A1299517218E}" destId="{AC7AD1AB-B317-4498-B69D-DD665A66A495}" srcOrd="2" destOrd="0" presId="urn:microsoft.com/office/officeart/2016/7/layout/BasicLinearProcessNumbered"/>
    <dgm:cxn modelId="{3F840477-C70A-4703-89EC-AB163A94A163}" type="presParOf" srcId="{30307068-1930-4BF1-A4FA-A1299517218E}" destId="{490268F8-86F2-4B22-9276-93A71C311021}" srcOrd="3" destOrd="0" presId="urn:microsoft.com/office/officeart/2016/7/layout/BasicLinearProcessNumbered"/>
    <dgm:cxn modelId="{9E8329F5-A6D7-4434-97E9-3CA53612F845}" type="presParOf" srcId="{DA020C75-2A51-4380-8F5F-313475D8D4F3}" destId="{04645CEB-7687-43EA-A691-2251EE9772C2}" srcOrd="1" destOrd="0" presId="urn:microsoft.com/office/officeart/2016/7/layout/BasicLinearProcessNumbered"/>
    <dgm:cxn modelId="{604C298C-1E3D-4739-AA1E-CFB0988ECF13}" type="presParOf" srcId="{DA020C75-2A51-4380-8F5F-313475D8D4F3}" destId="{3E306A37-1C69-4E37-B241-4F6452C92FAC}" srcOrd="2" destOrd="0" presId="urn:microsoft.com/office/officeart/2016/7/layout/BasicLinearProcessNumbered"/>
    <dgm:cxn modelId="{E20CAB0E-6961-4D87-B30B-7823AEE56DC4}" type="presParOf" srcId="{3E306A37-1C69-4E37-B241-4F6452C92FAC}" destId="{002C5EA5-BEA2-4E3A-882F-D28106E60795}" srcOrd="0" destOrd="0" presId="urn:microsoft.com/office/officeart/2016/7/layout/BasicLinearProcessNumbered"/>
    <dgm:cxn modelId="{126D7F77-7C2D-4FFB-9F6A-918B44D78E12}" type="presParOf" srcId="{3E306A37-1C69-4E37-B241-4F6452C92FAC}" destId="{507BB78F-258E-4441-A936-CEAF0B5EA70E}" srcOrd="1" destOrd="0" presId="urn:microsoft.com/office/officeart/2016/7/layout/BasicLinearProcessNumbered"/>
    <dgm:cxn modelId="{6E029192-9C54-4924-92C5-616044E4388B}" type="presParOf" srcId="{3E306A37-1C69-4E37-B241-4F6452C92FAC}" destId="{54173336-E619-446E-AD4B-AB2C4EAC74F0}" srcOrd="2" destOrd="0" presId="urn:microsoft.com/office/officeart/2016/7/layout/BasicLinearProcessNumbered"/>
    <dgm:cxn modelId="{613E6780-D9A3-47F4-9FEF-8ABD7CD4F570}" type="presParOf" srcId="{3E306A37-1C69-4E37-B241-4F6452C92FAC}" destId="{0B13B5E1-72E6-44B0-B109-E2168EE6AF5B}" srcOrd="3" destOrd="0" presId="urn:microsoft.com/office/officeart/2016/7/layout/BasicLinearProcessNumbered"/>
    <dgm:cxn modelId="{C8F90E98-0F92-490B-B410-DD56DA0878EE}" type="presParOf" srcId="{DA020C75-2A51-4380-8F5F-313475D8D4F3}" destId="{68B1F256-79D8-4261-98DA-B660D6EAD1F4}" srcOrd="3" destOrd="0" presId="urn:microsoft.com/office/officeart/2016/7/layout/BasicLinearProcessNumbered"/>
    <dgm:cxn modelId="{E5C8F9DF-6382-459F-AEFA-A3F918386621}" type="presParOf" srcId="{DA020C75-2A51-4380-8F5F-313475D8D4F3}" destId="{381E63B7-5898-4CA3-BB02-E06DF8C54651}" srcOrd="4" destOrd="0" presId="urn:microsoft.com/office/officeart/2016/7/layout/BasicLinearProcessNumbered"/>
    <dgm:cxn modelId="{D70FF06F-F1EA-4B3C-8F19-1237007DD2F8}" type="presParOf" srcId="{381E63B7-5898-4CA3-BB02-E06DF8C54651}" destId="{F9254531-8446-4B1D-AD56-56E10800DEA9}" srcOrd="0" destOrd="0" presId="urn:microsoft.com/office/officeart/2016/7/layout/BasicLinearProcessNumbered"/>
    <dgm:cxn modelId="{A3B19505-3910-4877-96F4-394C9F9AB28F}" type="presParOf" srcId="{381E63B7-5898-4CA3-BB02-E06DF8C54651}" destId="{0954D9D1-5820-4E58-B50D-D460AB1D70AE}" srcOrd="1" destOrd="0" presId="urn:microsoft.com/office/officeart/2016/7/layout/BasicLinearProcessNumbered"/>
    <dgm:cxn modelId="{D221E716-66D7-4421-B027-231329932332}" type="presParOf" srcId="{381E63B7-5898-4CA3-BB02-E06DF8C54651}" destId="{0049B0A4-9393-453C-AC08-8CB3F6FF0E11}" srcOrd="2" destOrd="0" presId="urn:microsoft.com/office/officeart/2016/7/layout/BasicLinearProcessNumbered"/>
    <dgm:cxn modelId="{2FAF1BF0-2838-40E9-8D16-64CF680C5110}" type="presParOf" srcId="{381E63B7-5898-4CA3-BB02-E06DF8C54651}" destId="{20E4F3AB-9F73-42C8-AA5F-1E31323A490B}" srcOrd="3" destOrd="0" presId="urn:microsoft.com/office/officeart/2016/7/layout/BasicLinearProcessNumbered"/>
    <dgm:cxn modelId="{5B5D4ECA-AE44-471B-9DCB-387FF5E9D2FE}" type="presParOf" srcId="{DA020C75-2A51-4380-8F5F-313475D8D4F3}" destId="{76A24803-ABA5-4ACF-B934-79EC04CA1F0F}" srcOrd="5" destOrd="0" presId="urn:microsoft.com/office/officeart/2016/7/layout/BasicLinearProcessNumbered"/>
    <dgm:cxn modelId="{3B250260-8273-45AB-AF49-163B5CF98201}" type="presParOf" srcId="{DA020C75-2A51-4380-8F5F-313475D8D4F3}" destId="{E97155FF-C0E0-4B8C-9FD2-2C287292B88E}" srcOrd="6" destOrd="0" presId="urn:microsoft.com/office/officeart/2016/7/layout/BasicLinearProcessNumbered"/>
    <dgm:cxn modelId="{48E8AD22-ECCF-42F5-873B-889063C248BF}" type="presParOf" srcId="{E97155FF-C0E0-4B8C-9FD2-2C287292B88E}" destId="{0467BAD5-5C7C-4F60-BB7E-9D52C8DD2B6E}" srcOrd="0" destOrd="0" presId="urn:microsoft.com/office/officeart/2016/7/layout/BasicLinearProcessNumbered"/>
    <dgm:cxn modelId="{583768DA-3D63-43BB-A222-45C1168BD71D}" type="presParOf" srcId="{E97155FF-C0E0-4B8C-9FD2-2C287292B88E}" destId="{294D41D4-E66D-4D4D-BF33-B97886EE0878}" srcOrd="1" destOrd="0" presId="urn:microsoft.com/office/officeart/2016/7/layout/BasicLinearProcessNumbered"/>
    <dgm:cxn modelId="{90EEE11A-FC31-4975-941E-F0906492DCE4}" type="presParOf" srcId="{E97155FF-C0E0-4B8C-9FD2-2C287292B88E}" destId="{7974C345-7419-4A8C-8425-8C71E1F8ADE2}" srcOrd="2" destOrd="0" presId="urn:microsoft.com/office/officeart/2016/7/layout/BasicLinearProcessNumbered"/>
    <dgm:cxn modelId="{541F8F8F-59BD-40F9-946E-E16C88C10F86}" type="presParOf" srcId="{E97155FF-C0E0-4B8C-9FD2-2C287292B88E}" destId="{E97AAF6A-3689-4F76-B4B2-1422BC6FF840}"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26F360B-5987-485A-BF71-7B87D117592F}" type="doc">
      <dgm:prSet loTypeId="urn:microsoft.com/office/officeart/2005/8/layout/vList2" loCatId="Inbox" qsTypeId="urn:microsoft.com/office/officeart/2005/8/quickstyle/simple1" qsCatId="simple" csTypeId="urn:microsoft.com/office/officeart/2005/8/colors/colorful2" csCatId="colorful" phldr="1"/>
      <dgm:spPr/>
      <dgm:t>
        <a:bodyPr/>
        <a:lstStyle/>
        <a:p>
          <a:endParaRPr lang="en-US"/>
        </a:p>
      </dgm:t>
    </dgm:pt>
    <dgm:pt modelId="{20795D38-51DC-4EDB-9071-C745061BCF32}">
      <dgm:prSet/>
      <dgm:spPr/>
      <dgm:t>
        <a:bodyPr/>
        <a:lstStyle/>
        <a:p>
          <a:r>
            <a:rPr lang="en-US"/>
            <a:t>You can:</a:t>
          </a:r>
        </a:p>
      </dgm:t>
    </dgm:pt>
    <dgm:pt modelId="{9FBC3629-429B-4012-99A9-D028932860B7}" type="parTrans" cxnId="{49DD02E5-E30D-48D3-8696-6DF535D405A5}">
      <dgm:prSet/>
      <dgm:spPr/>
      <dgm:t>
        <a:bodyPr/>
        <a:lstStyle/>
        <a:p>
          <a:endParaRPr lang="en-US"/>
        </a:p>
      </dgm:t>
    </dgm:pt>
    <dgm:pt modelId="{A7F4A723-7734-4FD5-A719-353DA855CC58}" type="sibTrans" cxnId="{49DD02E5-E30D-48D3-8696-6DF535D405A5}">
      <dgm:prSet/>
      <dgm:spPr/>
      <dgm:t>
        <a:bodyPr/>
        <a:lstStyle/>
        <a:p>
          <a:endParaRPr lang="en-US"/>
        </a:p>
      </dgm:t>
    </dgm:pt>
    <dgm:pt modelId="{D7F17E57-5993-4934-B40F-0050850735DB}">
      <dgm:prSet/>
      <dgm:spPr/>
      <dgm:t>
        <a:bodyPr/>
        <a:lstStyle/>
        <a:p>
          <a:r>
            <a:rPr lang="en-US"/>
            <a:t>Live Stream your services</a:t>
          </a:r>
        </a:p>
      </dgm:t>
    </dgm:pt>
    <dgm:pt modelId="{EBFABA79-5817-4AB1-BBC1-8177002801AD}" type="parTrans" cxnId="{BDBD080D-23CD-4B2B-8B5A-97424B596067}">
      <dgm:prSet/>
      <dgm:spPr/>
      <dgm:t>
        <a:bodyPr/>
        <a:lstStyle/>
        <a:p>
          <a:endParaRPr lang="en-US"/>
        </a:p>
      </dgm:t>
    </dgm:pt>
    <dgm:pt modelId="{52A8BED7-7640-4D3A-8B4E-22DB4C6C184E}" type="sibTrans" cxnId="{BDBD080D-23CD-4B2B-8B5A-97424B596067}">
      <dgm:prSet/>
      <dgm:spPr/>
      <dgm:t>
        <a:bodyPr/>
        <a:lstStyle/>
        <a:p>
          <a:endParaRPr lang="en-US"/>
        </a:p>
      </dgm:t>
    </dgm:pt>
    <dgm:pt modelId="{579A8862-C162-47D4-9291-913563F0AB0C}">
      <dgm:prSet/>
      <dgm:spPr/>
      <dgm:t>
        <a:bodyPr/>
        <a:lstStyle/>
        <a:p>
          <a:r>
            <a:rPr lang="en-US"/>
            <a:t>Post short video bible studies</a:t>
          </a:r>
        </a:p>
      </dgm:t>
    </dgm:pt>
    <dgm:pt modelId="{DEA21D42-214E-49D7-8590-640737473A78}" type="parTrans" cxnId="{D23B3008-D228-4762-B0B8-C23052CA615C}">
      <dgm:prSet/>
      <dgm:spPr/>
      <dgm:t>
        <a:bodyPr/>
        <a:lstStyle/>
        <a:p>
          <a:endParaRPr lang="en-US"/>
        </a:p>
      </dgm:t>
    </dgm:pt>
    <dgm:pt modelId="{AFCD32FD-5F99-4C76-A470-F450714674A8}" type="sibTrans" cxnId="{D23B3008-D228-4762-B0B8-C23052CA615C}">
      <dgm:prSet/>
      <dgm:spPr/>
      <dgm:t>
        <a:bodyPr/>
        <a:lstStyle/>
        <a:p>
          <a:endParaRPr lang="en-US"/>
        </a:p>
      </dgm:t>
    </dgm:pt>
    <dgm:pt modelId="{C94C5B83-3375-48B9-8C70-E09AF0399CDD}">
      <dgm:prSet/>
      <dgm:spPr/>
      <dgm:t>
        <a:bodyPr/>
        <a:lstStyle/>
        <a:p>
          <a:r>
            <a:rPr lang="en-US"/>
            <a:t>Post passages of scripture or meditations</a:t>
          </a:r>
        </a:p>
      </dgm:t>
    </dgm:pt>
    <dgm:pt modelId="{46230EB7-A2D7-49ED-B1F1-CC2E01AEA5C9}" type="parTrans" cxnId="{E0EC430F-0F5F-4E88-8B4B-5D0D230BD73F}">
      <dgm:prSet/>
      <dgm:spPr/>
      <dgm:t>
        <a:bodyPr/>
        <a:lstStyle/>
        <a:p>
          <a:endParaRPr lang="en-US"/>
        </a:p>
      </dgm:t>
    </dgm:pt>
    <dgm:pt modelId="{593F47AF-060B-4EFF-8A89-6B6C05ABCD53}" type="sibTrans" cxnId="{E0EC430F-0F5F-4E88-8B4B-5D0D230BD73F}">
      <dgm:prSet/>
      <dgm:spPr/>
      <dgm:t>
        <a:bodyPr/>
        <a:lstStyle/>
        <a:p>
          <a:endParaRPr lang="en-US"/>
        </a:p>
      </dgm:t>
    </dgm:pt>
    <dgm:pt modelId="{5ABFD29B-DE40-459F-8981-2056DCED2370}">
      <dgm:prSet/>
      <dgm:spPr/>
      <dgm:t>
        <a:bodyPr/>
        <a:lstStyle/>
        <a:p>
          <a:r>
            <a:rPr lang="en-US"/>
            <a:t>Make announcements about services and cancellations.</a:t>
          </a:r>
        </a:p>
      </dgm:t>
    </dgm:pt>
    <dgm:pt modelId="{A2F64B93-04E3-479E-8E35-32961A6AF977}" type="parTrans" cxnId="{DA646EC1-4125-4B54-9E1E-FA8B3ED18ADD}">
      <dgm:prSet/>
      <dgm:spPr/>
      <dgm:t>
        <a:bodyPr/>
        <a:lstStyle/>
        <a:p>
          <a:endParaRPr lang="en-US"/>
        </a:p>
      </dgm:t>
    </dgm:pt>
    <dgm:pt modelId="{F4E88076-6E03-4145-8DE7-B5394F774D8B}" type="sibTrans" cxnId="{DA646EC1-4125-4B54-9E1E-FA8B3ED18ADD}">
      <dgm:prSet/>
      <dgm:spPr/>
      <dgm:t>
        <a:bodyPr/>
        <a:lstStyle/>
        <a:p>
          <a:endParaRPr lang="en-US"/>
        </a:p>
      </dgm:t>
    </dgm:pt>
    <dgm:pt modelId="{27E79D56-85A7-4819-9B3E-EF1C4880BB2F}">
      <dgm:prSet/>
      <dgm:spPr/>
      <dgm:t>
        <a:bodyPr/>
        <a:lstStyle/>
        <a:p>
          <a:r>
            <a:rPr lang="en-US" dirty="0"/>
            <a:t>You can even use your </a:t>
          </a:r>
          <a:r>
            <a:rPr lang="en-US" dirty="0" err="1"/>
            <a:t>facebook</a:t>
          </a:r>
          <a:r>
            <a:rPr lang="en-US" dirty="0"/>
            <a:t> page to monitor the emotional and spiritual wellbeing of parishioners. </a:t>
          </a:r>
        </a:p>
      </dgm:t>
    </dgm:pt>
    <dgm:pt modelId="{AAC8020F-2578-4D44-B18F-3865C4AE2A0F}" type="parTrans" cxnId="{59322AEE-742C-4D42-8D04-A240544DBAB1}">
      <dgm:prSet/>
      <dgm:spPr/>
      <dgm:t>
        <a:bodyPr/>
        <a:lstStyle/>
        <a:p>
          <a:endParaRPr lang="en-US"/>
        </a:p>
      </dgm:t>
    </dgm:pt>
    <dgm:pt modelId="{65A52C76-E892-4384-B553-2C0F55D7B5B9}" type="sibTrans" cxnId="{59322AEE-742C-4D42-8D04-A240544DBAB1}">
      <dgm:prSet/>
      <dgm:spPr/>
      <dgm:t>
        <a:bodyPr/>
        <a:lstStyle/>
        <a:p>
          <a:endParaRPr lang="en-US"/>
        </a:p>
      </dgm:t>
    </dgm:pt>
    <dgm:pt modelId="{4DF91884-CB5D-4BA0-8C6D-FC04312E3255}" type="pres">
      <dgm:prSet presAssocID="{A26F360B-5987-485A-BF71-7B87D117592F}" presName="linear" presStyleCnt="0">
        <dgm:presLayoutVars>
          <dgm:animLvl val="lvl"/>
          <dgm:resizeHandles val="exact"/>
        </dgm:presLayoutVars>
      </dgm:prSet>
      <dgm:spPr/>
    </dgm:pt>
    <dgm:pt modelId="{CE0E9BEF-EEA5-4925-A36B-A57CABEB01CA}" type="pres">
      <dgm:prSet presAssocID="{20795D38-51DC-4EDB-9071-C745061BCF32}" presName="parentText" presStyleLbl="node1" presStyleIdx="0" presStyleCnt="6">
        <dgm:presLayoutVars>
          <dgm:chMax val="0"/>
          <dgm:bulletEnabled val="1"/>
        </dgm:presLayoutVars>
      </dgm:prSet>
      <dgm:spPr/>
    </dgm:pt>
    <dgm:pt modelId="{7ACD1CF3-AA0C-40B7-9B82-8AAF3F43903D}" type="pres">
      <dgm:prSet presAssocID="{A7F4A723-7734-4FD5-A719-353DA855CC58}" presName="spacer" presStyleCnt="0"/>
      <dgm:spPr/>
    </dgm:pt>
    <dgm:pt modelId="{38C3FA9D-7C5F-43EC-BC1F-11D9B3854A93}" type="pres">
      <dgm:prSet presAssocID="{D7F17E57-5993-4934-B40F-0050850735DB}" presName="parentText" presStyleLbl="node1" presStyleIdx="1" presStyleCnt="6">
        <dgm:presLayoutVars>
          <dgm:chMax val="0"/>
          <dgm:bulletEnabled val="1"/>
        </dgm:presLayoutVars>
      </dgm:prSet>
      <dgm:spPr/>
    </dgm:pt>
    <dgm:pt modelId="{8A3D44DC-CA42-4292-BF2D-B2DE4AE9479C}" type="pres">
      <dgm:prSet presAssocID="{52A8BED7-7640-4D3A-8B4E-22DB4C6C184E}" presName="spacer" presStyleCnt="0"/>
      <dgm:spPr/>
    </dgm:pt>
    <dgm:pt modelId="{433D2987-A633-4BC7-AB46-C3EA4F6F99C2}" type="pres">
      <dgm:prSet presAssocID="{579A8862-C162-47D4-9291-913563F0AB0C}" presName="parentText" presStyleLbl="node1" presStyleIdx="2" presStyleCnt="6">
        <dgm:presLayoutVars>
          <dgm:chMax val="0"/>
          <dgm:bulletEnabled val="1"/>
        </dgm:presLayoutVars>
      </dgm:prSet>
      <dgm:spPr/>
    </dgm:pt>
    <dgm:pt modelId="{3C2983E8-122C-46BC-8D73-0364FE69A317}" type="pres">
      <dgm:prSet presAssocID="{AFCD32FD-5F99-4C76-A470-F450714674A8}" presName="spacer" presStyleCnt="0"/>
      <dgm:spPr/>
    </dgm:pt>
    <dgm:pt modelId="{76C3E6F9-B3ED-46C6-B91F-B0DB402A8677}" type="pres">
      <dgm:prSet presAssocID="{C94C5B83-3375-48B9-8C70-E09AF0399CDD}" presName="parentText" presStyleLbl="node1" presStyleIdx="3" presStyleCnt="6">
        <dgm:presLayoutVars>
          <dgm:chMax val="0"/>
          <dgm:bulletEnabled val="1"/>
        </dgm:presLayoutVars>
      </dgm:prSet>
      <dgm:spPr/>
    </dgm:pt>
    <dgm:pt modelId="{2FA158A7-EAB2-4749-A533-28B01377858B}" type="pres">
      <dgm:prSet presAssocID="{593F47AF-060B-4EFF-8A89-6B6C05ABCD53}" presName="spacer" presStyleCnt="0"/>
      <dgm:spPr/>
    </dgm:pt>
    <dgm:pt modelId="{8F397A16-8666-4E71-88DC-B2ADC3EBD28B}" type="pres">
      <dgm:prSet presAssocID="{5ABFD29B-DE40-459F-8981-2056DCED2370}" presName="parentText" presStyleLbl="node1" presStyleIdx="4" presStyleCnt="6">
        <dgm:presLayoutVars>
          <dgm:chMax val="0"/>
          <dgm:bulletEnabled val="1"/>
        </dgm:presLayoutVars>
      </dgm:prSet>
      <dgm:spPr/>
    </dgm:pt>
    <dgm:pt modelId="{F69466B6-4620-49E8-883A-483F8D5FC32B}" type="pres">
      <dgm:prSet presAssocID="{F4E88076-6E03-4145-8DE7-B5394F774D8B}" presName="spacer" presStyleCnt="0"/>
      <dgm:spPr/>
    </dgm:pt>
    <dgm:pt modelId="{DD18F3C1-6C28-4896-8E0D-4A91F2222FB3}" type="pres">
      <dgm:prSet presAssocID="{27E79D56-85A7-4819-9B3E-EF1C4880BB2F}" presName="parentText" presStyleLbl="node1" presStyleIdx="5" presStyleCnt="6">
        <dgm:presLayoutVars>
          <dgm:chMax val="0"/>
          <dgm:bulletEnabled val="1"/>
        </dgm:presLayoutVars>
      </dgm:prSet>
      <dgm:spPr/>
    </dgm:pt>
  </dgm:ptLst>
  <dgm:cxnLst>
    <dgm:cxn modelId="{3F685504-3E9E-409D-A48D-31EAE43688B9}" type="presOf" srcId="{5ABFD29B-DE40-459F-8981-2056DCED2370}" destId="{8F397A16-8666-4E71-88DC-B2ADC3EBD28B}" srcOrd="0" destOrd="0" presId="urn:microsoft.com/office/officeart/2005/8/layout/vList2"/>
    <dgm:cxn modelId="{D23B3008-D228-4762-B0B8-C23052CA615C}" srcId="{A26F360B-5987-485A-BF71-7B87D117592F}" destId="{579A8862-C162-47D4-9291-913563F0AB0C}" srcOrd="2" destOrd="0" parTransId="{DEA21D42-214E-49D7-8590-640737473A78}" sibTransId="{AFCD32FD-5F99-4C76-A470-F450714674A8}"/>
    <dgm:cxn modelId="{BDBD080D-23CD-4B2B-8B5A-97424B596067}" srcId="{A26F360B-5987-485A-BF71-7B87D117592F}" destId="{D7F17E57-5993-4934-B40F-0050850735DB}" srcOrd="1" destOrd="0" parTransId="{EBFABA79-5817-4AB1-BBC1-8177002801AD}" sibTransId="{52A8BED7-7640-4D3A-8B4E-22DB4C6C184E}"/>
    <dgm:cxn modelId="{E0EC430F-0F5F-4E88-8B4B-5D0D230BD73F}" srcId="{A26F360B-5987-485A-BF71-7B87D117592F}" destId="{C94C5B83-3375-48B9-8C70-E09AF0399CDD}" srcOrd="3" destOrd="0" parTransId="{46230EB7-A2D7-49ED-B1F1-CC2E01AEA5C9}" sibTransId="{593F47AF-060B-4EFF-8A89-6B6C05ABCD53}"/>
    <dgm:cxn modelId="{25155F1F-0DF4-4C7E-8A07-3FB4EA0D335A}" type="presOf" srcId="{20795D38-51DC-4EDB-9071-C745061BCF32}" destId="{CE0E9BEF-EEA5-4925-A36B-A57CABEB01CA}" srcOrd="0" destOrd="0" presId="urn:microsoft.com/office/officeart/2005/8/layout/vList2"/>
    <dgm:cxn modelId="{A0ABEF48-8140-452B-9559-E30B81BF6DF0}" type="presOf" srcId="{D7F17E57-5993-4934-B40F-0050850735DB}" destId="{38C3FA9D-7C5F-43EC-BC1F-11D9B3854A93}" srcOrd="0" destOrd="0" presId="urn:microsoft.com/office/officeart/2005/8/layout/vList2"/>
    <dgm:cxn modelId="{D4BE5953-273B-4C24-8CB2-E812EBE5B2C0}" type="presOf" srcId="{A26F360B-5987-485A-BF71-7B87D117592F}" destId="{4DF91884-CB5D-4BA0-8C6D-FC04312E3255}" srcOrd="0" destOrd="0" presId="urn:microsoft.com/office/officeart/2005/8/layout/vList2"/>
    <dgm:cxn modelId="{4BBE79AD-DD02-492B-AECF-D0FAA453DAEE}" type="presOf" srcId="{579A8862-C162-47D4-9291-913563F0AB0C}" destId="{433D2987-A633-4BC7-AB46-C3EA4F6F99C2}" srcOrd="0" destOrd="0" presId="urn:microsoft.com/office/officeart/2005/8/layout/vList2"/>
    <dgm:cxn modelId="{0D5F2EBB-0DE9-4459-9EAD-B85CC2A65379}" type="presOf" srcId="{C94C5B83-3375-48B9-8C70-E09AF0399CDD}" destId="{76C3E6F9-B3ED-46C6-B91F-B0DB402A8677}" srcOrd="0" destOrd="0" presId="urn:microsoft.com/office/officeart/2005/8/layout/vList2"/>
    <dgm:cxn modelId="{DA646EC1-4125-4B54-9E1E-FA8B3ED18ADD}" srcId="{A26F360B-5987-485A-BF71-7B87D117592F}" destId="{5ABFD29B-DE40-459F-8981-2056DCED2370}" srcOrd="4" destOrd="0" parTransId="{A2F64B93-04E3-479E-8E35-32961A6AF977}" sibTransId="{F4E88076-6E03-4145-8DE7-B5394F774D8B}"/>
    <dgm:cxn modelId="{DCCAE4D9-C61B-45C7-9538-EC04CBB10CDA}" type="presOf" srcId="{27E79D56-85A7-4819-9B3E-EF1C4880BB2F}" destId="{DD18F3C1-6C28-4896-8E0D-4A91F2222FB3}" srcOrd="0" destOrd="0" presId="urn:microsoft.com/office/officeart/2005/8/layout/vList2"/>
    <dgm:cxn modelId="{49DD02E5-E30D-48D3-8696-6DF535D405A5}" srcId="{A26F360B-5987-485A-BF71-7B87D117592F}" destId="{20795D38-51DC-4EDB-9071-C745061BCF32}" srcOrd="0" destOrd="0" parTransId="{9FBC3629-429B-4012-99A9-D028932860B7}" sibTransId="{A7F4A723-7734-4FD5-A719-353DA855CC58}"/>
    <dgm:cxn modelId="{59322AEE-742C-4D42-8D04-A240544DBAB1}" srcId="{A26F360B-5987-485A-BF71-7B87D117592F}" destId="{27E79D56-85A7-4819-9B3E-EF1C4880BB2F}" srcOrd="5" destOrd="0" parTransId="{AAC8020F-2578-4D44-B18F-3865C4AE2A0F}" sibTransId="{65A52C76-E892-4384-B553-2C0F55D7B5B9}"/>
    <dgm:cxn modelId="{AA2985E1-D48E-4F3E-81E9-53077B277343}" type="presParOf" srcId="{4DF91884-CB5D-4BA0-8C6D-FC04312E3255}" destId="{CE0E9BEF-EEA5-4925-A36B-A57CABEB01CA}" srcOrd="0" destOrd="0" presId="urn:microsoft.com/office/officeart/2005/8/layout/vList2"/>
    <dgm:cxn modelId="{8AA505EE-57F9-4BFF-B492-9F8DBF43A564}" type="presParOf" srcId="{4DF91884-CB5D-4BA0-8C6D-FC04312E3255}" destId="{7ACD1CF3-AA0C-40B7-9B82-8AAF3F43903D}" srcOrd="1" destOrd="0" presId="urn:microsoft.com/office/officeart/2005/8/layout/vList2"/>
    <dgm:cxn modelId="{476D77D2-681A-4F54-83AF-0C7DD44B1629}" type="presParOf" srcId="{4DF91884-CB5D-4BA0-8C6D-FC04312E3255}" destId="{38C3FA9D-7C5F-43EC-BC1F-11D9B3854A93}" srcOrd="2" destOrd="0" presId="urn:microsoft.com/office/officeart/2005/8/layout/vList2"/>
    <dgm:cxn modelId="{66136B05-5E4F-4F47-8E85-DAEA14FAF318}" type="presParOf" srcId="{4DF91884-CB5D-4BA0-8C6D-FC04312E3255}" destId="{8A3D44DC-CA42-4292-BF2D-B2DE4AE9479C}" srcOrd="3" destOrd="0" presId="urn:microsoft.com/office/officeart/2005/8/layout/vList2"/>
    <dgm:cxn modelId="{976C7217-0A83-48A4-A03A-394B99F3E16F}" type="presParOf" srcId="{4DF91884-CB5D-4BA0-8C6D-FC04312E3255}" destId="{433D2987-A633-4BC7-AB46-C3EA4F6F99C2}" srcOrd="4" destOrd="0" presId="urn:microsoft.com/office/officeart/2005/8/layout/vList2"/>
    <dgm:cxn modelId="{5B976604-5FC5-4EC4-91D3-882305A7DFE8}" type="presParOf" srcId="{4DF91884-CB5D-4BA0-8C6D-FC04312E3255}" destId="{3C2983E8-122C-46BC-8D73-0364FE69A317}" srcOrd="5" destOrd="0" presId="urn:microsoft.com/office/officeart/2005/8/layout/vList2"/>
    <dgm:cxn modelId="{FD0E9635-B009-4710-B6F2-0E1F6F5278CA}" type="presParOf" srcId="{4DF91884-CB5D-4BA0-8C6D-FC04312E3255}" destId="{76C3E6F9-B3ED-46C6-B91F-B0DB402A8677}" srcOrd="6" destOrd="0" presId="urn:microsoft.com/office/officeart/2005/8/layout/vList2"/>
    <dgm:cxn modelId="{FC07BE22-69C5-4A85-ADE1-67D40E3FB793}" type="presParOf" srcId="{4DF91884-CB5D-4BA0-8C6D-FC04312E3255}" destId="{2FA158A7-EAB2-4749-A533-28B01377858B}" srcOrd="7" destOrd="0" presId="urn:microsoft.com/office/officeart/2005/8/layout/vList2"/>
    <dgm:cxn modelId="{FC178FC6-22CB-4226-B67C-FA67B23AEE82}" type="presParOf" srcId="{4DF91884-CB5D-4BA0-8C6D-FC04312E3255}" destId="{8F397A16-8666-4E71-88DC-B2ADC3EBD28B}" srcOrd="8" destOrd="0" presId="urn:microsoft.com/office/officeart/2005/8/layout/vList2"/>
    <dgm:cxn modelId="{E278FA23-4B0D-4923-9433-4F1EF6EED6B1}" type="presParOf" srcId="{4DF91884-CB5D-4BA0-8C6D-FC04312E3255}" destId="{F69466B6-4620-49E8-883A-483F8D5FC32B}" srcOrd="9" destOrd="0" presId="urn:microsoft.com/office/officeart/2005/8/layout/vList2"/>
    <dgm:cxn modelId="{6DE5360B-B696-4411-8738-E84F9F548C9B}" type="presParOf" srcId="{4DF91884-CB5D-4BA0-8C6D-FC04312E3255}" destId="{DD18F3C1-6C28-4896-8E0D-4A91F2222FB3}"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5D67B1-4AE1-44C2-B122-D39E29A63E56}" type="doc">
      <dgm:prSet loTypeId="urn:microsoft.com/office/officeart/2005/8/layout/vList2" loCatId="Inbox" qsTypeId="urn:microsoft.com/office/officeart/2005/8/quickstyle/simple1" qsCatId="simple" csTypeId="urn:microsoft.com/office/officeart/2005/8/colors/colorful2" csCatId="colorful"/>
      <dgm:spPr/>
      <dgm:t>
        <a:bodyPr/>
        <a:lstStyle/>
        <a:p>
          <a:endParaRPr lang="en-US"/>
        </a:p>
      </dgm:t>
    </dgm:pt>
    <dgm:pt modelId="{A2C0FFD9-10C4-4D22-A469-B537D2285DE7}">
      <dgm:prSet/>
      <dgm:spPr/>
      <dgm:t>
        <a:bodyPr/>
        <a:lstStyle/>
        <a:p>
          <a:r>
            <a:rPr lang="en-US"/>
            <a:t>You may not be a web designer (and no one expects you to be one) but you do need to know enough about creating your church’s website that you can direct and correct the work of others who are charged with creating your website. </a:t>
          </a:r>
        </a:p>
      </dgm:t>
    </dgm:pt>
    <dgm:pt modelId="{3BEC3A13-8053-48DF-8597-39579CE62650}" type="parTrans" cxnId="{9E5C2F9E-6E9E-4DF9-B832-8FCB325077AF}">
      <dgm:prSet/>
      <dgm:spPr/>
      <dgm:t>
        <a:bodyPr/>
        <a:lstStyle/>
        <a:p>
          <a:endParaRPr lang="en-US"/>
        </a:p>
      </dgm:t>
    </dgm:pt>
    <dgm:pt modelId="{ACC59395-1065-4B9E-B779-A2B40BE4CCB1}" type="sibTrans" cxnId="{9E5C2F9E-6E9E-4DF9-B832-8FCB325077AF}">
      <dgm:prSet/>
      <dgm:spPr/>
      <dgm:t>
        <a:bodyPr/>
        <a:lstStyle/>
        <a:p>
          <a:endParaRPr lang="en-US"/>
        </a:p>
      </dgm:t>
    </dgm:pt>
    <dgm:pt modelId="{D32237F2-8B15-4452-A5E7-F3798E3794A7}">
      <dgm:prSet/>
      <dgm:spPr/>
      <dgm:t>
        <a:bodyPr/>
        <a:lstStyle/>
        <a:p>
          <a:r>
            <a:rPr lang="en-US"/>
            <a:t>It is likely that the person who volunteers to create and manage your website will not be a professional website designer. This is why it is so important for you to be able to help guide them in the design and management of your website.  Your church may depend on it.</a:t>
          </a:r>
        </a:p>
      </dgm:t>
    </dgm:pt>
    <dgm:pt modelId="{AFF04F89-8089-4761-8384-793583080578}" type="parTrans" cxnId="{67689B59-37E6-45AE-968B-D0987866450B}">
      <dgm:prSet/>
      <dgm:spPr/>
      <dgm:t>
        <a:bodyPr/>
        <a:lstStyle/>
        <a:p>
          <a:endParaRPr lang="en-US"/>
        </a:p>
      </dgm:t>
    </dgm:pt>
    <dgm:pt modelId="{62A30A0F-5662-4305-935C-FAD73216F7A2}" type="sibTrans" cxnId="{67689B59-37E6-45AE-968B-D0987866450B}">
      <dgm:prSet/>
      <dgm:spPr/>
      <dgm:t>
        <a:bodyPr/>
        <a:lstStyle/>
        <a:p>
          <a:endParaRPr lang="en-US"/>
        </a:p>
      </dgm:t>
    </dgm:pt>
    <dgm:pt modelId="{4475735F-CBCB-4471-992D-F6FC6445323D}" type="pres">
      <dgm:prSet presAssocID="{155D67B1-4AE1-44C2-B122-D39E29A63E56}" presName="linear" presStyleCnt="0">
        <dgm:presLayoutVars>
          <dgm:animLvl val="lvl"/>
          <dgm:resizeHandles val="exact"/>
        </dgm:presLayoutVars>
      </dgm:prSet>
      <dgm:spPr/>
    </dgm:pt>
    <dgm:pt modelId="{8F908EEA-EEE1-4A0E-BADA-34000C019E49}" type="pres">
      <dgm:prSet presAssocID="{A2C0FFD9-10C4-4D22-A469-B537D2285DE7}" presName="parentText" presStyleLbl="node1" presStyleIdx="0" presStyleCnt="2">
        <dgm:presLayoutVars>
          <dgm:chMax val="0"/>
          <dgm:bulletEnabled val="1"/>
        </dgm:presLayoutVars>
      </dgm:prSet>
      <dgm:spPr/>
    </dgm:pt>
    <dgm:pt modelId="{038DB6F6-88B3-4BB5-B31A-3AB46BBF359D}" type="pres">
      <dgm:prSet presAssocID="{ACC59395-1065-4B9E-B779-A2B40BE4CCB1}" presName="spacer" presStyleCnt="0"/>
      <dgm:spPr/>
    </dgm:pt>
    <dgm:pt modelId="{7E66FBE7-CF88-44AC-8126-E1076510A933}" type="pres">
      <dgm:prSet presAssocID="{D32237F2-8B15-4452-A5E7-F3798E3794A7}" presName="parentText" presStyleLbl="node1" presStyleIdx="1" presStyleCnt="2">
        <dgm:presLayoutVars>
          <dgm:chMax val="0"/>
          <dgm:bulletEnabled val="1"/>
        </dgm:presLayoutVars>
      </dgm:prSet>
      <dgm:spPr/>
    </dgm:pt>
  </dgm:ptLst>
  <dgm:cxnLst>
    <dgm:cxn modelId="{3D0F9D64-4CC1-4A26-8165-49DDB502CDC7}" type="presOf" srcId="{A2C0FFD9-10C4-4D22-A469-B537D2285DE7}" destId="{8F908EEA-EEE1-4A0E-BADA-34000C019E49}" srcOrd="0" destOrd="0" presId="urn:microsoft.com/office/officeart/2005/8/layout/vList2"/>
    <dgm:cxn modelId="{67689B59-37E6-45AE-968B-D0987866450B}" srcId="{155D67B1-4AE1-44C2-B122-D39E29A63E56}" destId="{D32237F2-8B15-4452-A5E7-F3798E3794A7}" srcOrd="1" destOrd="0" parTransId="{AFF04F89-8089-4761-8384-793583080578}" sibTransId="{62A30A0F-5662-4305-935C-FAD73216F7A2}"/>
    <dgm:cxn modelId="{9E5C2F9E-6E9E-4DF9-B832-8FCB325077AF}" srcId="{155D67B1-4AE1-44C2-B122-D39E29A63E56}" destId="{A2C0FFD9-10C4-4D22-A469-B537D2285DE7}" srcOrd="0" destOrd="0" parTransId="{3BEC3A13-8053-48DF-8597-39579CE62650}" sibTransId="{ACC59395-1065-4B9E-B779-A2B40BE4CCB1}"/>
    <dgm:cxn modelId="{69D619A4-D706-4033-8C19-ACFFB82E1623}" type="presOf" srcId="{D32237F2-8B15-4452-A5E7-F3798E3794A7}" destId="{7E66FBE7-CF88-44AC-8126-E1076510A933}" srcOrd="0" destOrd="0" presId="urn:microsoft.com/office/officeart/2005/8/layout/vList2"/>
    <dgm:cxn modelId="{23D56FF0-0C89-43AA-9A7B-AA9BFE12E5DD}" type="presOf" srcId="{155D67B1-4AE1-44C2-B122-D39E29A63E56}" destId="{4475735F-CBCB-4471-992D-F6FC6445323D}" srcOrd="0" destOrd="0" presId="urn:microsoft.com/office/officeart/2005/8/layout/vList2"/>
    <dgm:cxn modelId="{0F7A783A-C0BC-4A5C-B381-FF27C8B9B0F1}" type="presParOf" srcId="{4475735F-CBCB-4471-992D-F6FC6445323D}" destId="{8F908EEA-EEE1-4A0E-BADA-34000C019E49}" srcOrd="0" destOrd="0" presId="urn:microsoft.com/office/officeart/2005/8/layout/vList2"/>
    <dgm:cxn modelId="{A7B048AC-6DB6-4459-ABE8-FE4B6F7B642D}" type="presParOf" srcId="{4475735F-CBCB-4471-992D-F6FC6445323D}" destId="{038DB6F6-88B3-4BB5-B31A-3AB46BBF359D}" srcOrd="1" destOrd="0" presId="urn:microsoft.com/office/officeart/2005/8/layout/vList2"/>
    <dgm:cxn modelId="{48E6A6F0-1DFA-43B7-BA7A-A82625B1DC61}" type="presParOf" srcId="{4475735F-CBCB-4471-992D-F6FC6445323D}" destId="{7E66FBE7-CF88-44AC-8126-E1076510A933}"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B8A6B8-B147-40AF-B3D5-583D76AC65AD}" type="doc">
      <dgm:prSet loTypeId="urn:microsoft.com/office/officeart/2005/8/layout/process1" loCatId="Inbox" qsTypeId="urn:microsoft.com/office/officeart/2005/8/quickstyle/simple1" qsCatId="simple" csTypeId="urn:microsoft.com/office/officeart/2005/8/colors/colorful2" csCatId="colorful" phldr="1"/>
      <dgm:spPr/>
      <dgm:t>
        <a:bodyPr/>
        <a:lstStyle/>
        <a:p>
          <a:endParaRPr lang="en-US"/>
        </a:p>
      </dgm:t>
    </dgm:pt>
    <dgm:pt modelId="{13F22FF9-9FC8-4585-9500-838F9AEB7887}">
      <dgm:prSet/>
      <dgm:spPr/>
      <dgm:t>
        <a:bodyPr/>
        <a:lstStyle/>
        <a:p>
          <a:r>
            <a:rPr lang="en-US" dirty="0"/>
            <a:t>Have you thought about who you want or need to attract to your church?  </a:t>
          </a:r>
        </a:p>
      </dgm:t>
    </dgm:pt>
    <dgm:pt modelId="{B7A2AC4C-2B51-4990-9A4B-A741901488DE}" type="parTrans" cxnId="{65FC97CB-B291-42EE-AFE6-4DBF220B980B}">
      <dgm:prSet/>
      <dgm:spPr/>
      <dgm:t>
        <a:bodyPr/>
        <a:lstStyle/>
        <a:p>
          <a:endParaRPr lang="en-US"/>
        </a:p>
      </dgm:t>
    </dgm:pt>
    <dgm:pt modelId="{C8C89933-8CE5-40C6-9E8F-D546A8CC1A25}" type="sibTrans" cxnId="{65FC97CB-B291-42EE-AFE6-4DBF220B980B}">
      <dgm:prSet/>
      <dgm:spPr/>
      <dgm:t>
        <a:bodyPr/>
        <a:lstStyle/>
        <a:p>
          <a:endParaRPr lang="en-US"/>
        </a:p>
      </dgm:t>
    </dgm:pt>
    <dgm:pt modelId="{D02E19AB-C87C-4115-9CB9-621013139272}">
      <dgm:prSet/>
      <dgm:spPr/>
      <dgm:t>
        <a:bodyPr/>
        <a:lstStyle/>
        <a:p>
          <a:r>
            <a:rPr lang="en-US" dirty="0"/>
            <a:t>What is the demographic profile of your area? </a:t>
          </a:r>
        </a:p>
        <a:p>
          <a:r>
            <a:rPr lang="en-US" dirty="0"/>
            <a:t>How can you speak to those concerns? </a:t>
          </a:r>
        </a:p>
      </dgm:t>
    </dgm:pt>
    <dgm:pt modelId="{59D55F88-E77F-49CB-B26E-43D58A9E4082}" type="parTrans" cxnId="{C5BDE33A-AD92-47EE-B2EE-3C71F78B1F0E}">
      <dgm:prSet/>
      <dgm:spPr/>
      <dgm:t>
        <a:bodyPr/>
        <a:lstStyle/>
        <a:p>
          <a:endParaRPr lang="en-US"/>
        </a:p>
      </dgm:t>
    </dgm:pt>
    <dgm:pt modelId="{9F217980-5548-4FE8-AABA-3DF921DE1BF8}" type="sibTrans" cxnId="{C5BDE33A-AD92-47EE-B2EE-3C71F78B1F0E}">
      <dgm:prSet/>
      <dgm:spPr/>
      <dgm:t>
        <a:bodyPr/>
        <a:lstStyle/>
        <a:p>
          <a:endParaRPr lang="en-US"/>
        </a:p>
      </dgm:t>
    </dgm:pt>
    <dgm:pt modelId="{20CE98E8-5B2A-4867-9E6F-2622D70FC0E2}">
      <dgm:prSet/>
      <dgm:spPr/>
      <dgm:t>
        <a:bodyPr/>
        <a:lstStyle/>
        <a:p>
          <a:r>
            <a:rPr lang="en-US" dirty="0"/>
            <a:t>In order for a church to continue to thrive it must attract young families with children. Are you reaching them? </a:t>
          </a:r>
        </a:p>
      </dgm:t>
    </dgm:pt>
    <dgm:pt modelId="{D175F947-6DDC-4D9D-97DF-06ECE25547A6}" type="parTrans" cxnId="{9251E58F-BEC0-4829-A4BF-D7A46FD92AE3}">
      <dgm:prSet/>
      <dgm:spPr/>
      <dgm:t>
        <a:bodyPr/>
        <a:lstStyle/>
        <a:p>
          <a:endParaRPr lang="en-US"/>
        </a:p>
      </dgm:t>
    </dgm:pt>
    <dgm:pt modelId="{E6F66755-A9D5-497C-8913-6D30A2A68CC4}" type="sibTrans" cxnId="{9251E58F-BEC0-4829-A4BF-D7A46FD92AE3}">
      <dgm:prSet/>
      <dgm:spPr/>
      <dgm:t>
        <a:bodyPr/>
        <a:lstStyle/>
        <a:p>
          <a:endParaRPr lang="en-US"/>
        </a:p>
      </dgm:t>
    </dgm:pt>
    <dgm:pt modelId="{81E30F3A-4155-49F4-8430-CE47A1B82737}">
      <dgm:prSet/>
      <dgm:spPr/>
      <dgm:t>
        <a:bodyPr/>
        <a:lstStyle/>
        <a:p>
          <a:r>
            <a:rPr lang="en-US" dirty="0"/>
            <a:t>The design of your site, and parish efforts, should take all of this into consideration.</a:t>
          </a:r>
        </a:p>
      </dgm:t>
    </dgm:pt>
    <dgm:pt modelId="{4B67B183-B53B-4536-9AD9-DD8FB71A0239}" type="parTrans" cxnId="{5785E370-B9F0-42F5-8F96-3282FC51BF4A}">
      <dgm:prSet/>
      <dgm:spPr/>
      <dgm:t>
        <a:bodyPr/>
        <a:lstStyle/>
        <a:p>
          <a:endParaRPr lang="en-US"/>
        </a:p>
      </dgm:t>
    </dgm:pt>
    <dgm:pt modelId="{88823355-A270-4AF7-B14C-ED47832DC211}" type="sibTrans" cxnId="{5785E370-B9F0-42F5-8F96-3282FC51BF4A}">
      <dgm:prSet/>
      <dgm:spPr/>
      <dgm:t>
        <a:bodyPr/>
        <a:lstStyle/>
        <a:p>
          <a:endParaRPr lang="en-US"/>
        </a:p>
      </dgm:t>
    </dgm:pt>
    <dgm:pt modelId="{270300CA-EAD6-4C56-8267-F04C21DF30C4}" type="pres">
      <dgm:prSet presAssocID="{81B8A6B8-B147-40AF-B3D5-583D76AC65AD}" presName="Name0" presStyleCnt="0">
        <dgm:presLayoutVars>
          <dgm:dir/>
          <dgm:resizeHandles val="exact"/>
        </dgm:presLayoutVars>
      </dgm:prSet>
      <dgm:spPr/>
    </dgm:pt>
    <dgm:pt modelId="{6FBBDCF6-BC5E-4A61-92F1-99DD5A20B96A}" type="pres">
      <dgm:prSet presAssocID="{13F22FF9-9FC8-4585-9500-838F9AEB7887}" presName="node" presStyleLbl="node1" presStyleIdx="0" presStyleCnt="4">
        <dgm:presLayoutVars>
          <dgm:bulletEnabled val="1"/>
        </dgm:presLayoutVars>
      </dgm:prSet>
      <dgm:spPr/>
    </dgm:pt>
    <dgm:pt modelId="{79A05FF8-F571-4775-B3EA-0D0E263D5AD7}" type="pres">
      <dgm:prSet presAssocID="{C8C89933-8CE5-40C6-9E8F-D546A8CC1A25}" presName="sibTrans" presStyleLbl="sibTrans2D1" presStyleIdx="0" presStyleCnt="3"/>
      <dgm:spPr/>
    </dgm:pt>
    <dgm:pt modelId="{F5FD4FC4-493D-4E87-B1F3-BDC2DCEE2A47}" type="pres">
      <dgm:prSet presAssocID="{C8C89933-8CE5-40C6-9E8F-D546A8CC1A25}" presName="connectorText" presStyleLbl="sibTrans2D1" presStyleIdx="0" presStyleCnt="3"/>
      <dgm:spPr/>
    </dgm:pt>
    <dgm:pt modelId="{B48BD8E3-90AC-4DDE-9607-7BC1BBE25F5E}" type="pres">
      <dgm:prSet presAssocID="{D02E19AB-C87C-4115-9CB9-621013139272}" presName="node" presStyleLbl="node1" presStyleIdx="1" presStyleCnt="4">
        <dgm:presLayoutVars>
          <dgm:bulletEnabled val="1"/>
        </dgm:presLayoutVars>
      </dgm:prSet>
      <dgm:spPr/>
    </dgm:pt>
    <dgm:pt modelId="{3F76AA81-86DE-41C6-8686-6955560B1927}" type="pres">
      <dgm:prSet presAssocID="{9F217980-5548-4FE8-AABA-3DF921DE1BF8}" presName="sibTrans" presStyleLbl="sibTrans2D1" presStyleIdx="1" presStyleCnt="3"/>
      <dgm:spPr/>
    </dgm:pt>
    <dgm:pt modelId="{094DF8C8-83F7-470F-AB67-C0D048CE1B7B}" type="pres">
      <dgm:prSet presAssocID="{9F217980-5548-4FE8-AABA-3DF921DE1BF8}" presName="connectorText" presStyleLbl="sibTrans2D1" presStyleIdx="1" presStyleCnt="3"/>
      <dgm:spPr/>
    </dgm:pt>
    <dgm:pt modelId="{60EC64D1-C02F-46FF-A99A-5C45E83373F2}" type="pres">
      <dgm:prSet presAssocID="{20CE98E8-5B2A-4867-9E6F-2622D70FC0E2}" presName="node" presStyleLbl="node1" presStyleIdx="2" presStyleCnt="4">
        <dgm:presLayoutVars>
          <dgm:bulletEnabled val="1"/>
        </dgm:presLayoutVars>
      </dgm:prSet>
      <dgm:spPr/>
    </dgm:pt>
    <dgm:pt modelId="{8104DD26-B900-4CDA-BD79-9C63B0DF2C95}" type="pres">
      <dgm:prSet presAssocID="{E6F66755-A9D5-497C-8913-6D30A2A68CC4}" presName="sibTrans" presStyleLbl="sibTrans2D1" presStyleIdx="2" presStyleCnt="3"/>
      <dgm:spPr/>
    </dgm:pt>
    <dgm:pt modelId="{7B4F8189-2479-46B1-A1E3-D54BA095B44A}" type="pres">
      <dgm:prSet presAssocID="{E6F66755-A9D5-497C-8913-6D30A2A68CC4}" presName="connectorText" presStyleLbl="sibTrans2D1" presStyleIdx="2" presStyleCnt="3"/>
      <dgm:spPr/>
    </dgm:pt>
    <dgm:pt modelId="{F54A565F-5DC4-4AA4-BC6B-72B5306CB4BD}" type="pres">
      <dgm:prSet presAssocID="{81E30F3A-4155-49F4-8430-CE47A1B82737}" presName="node" presStyleLbl="node1" presStyleIdx="3" presStyleCnt="4">
        <dgm:presLayoutVars>
          <dgm:bulletEnabled val="1"/>
        </dgm:presLayoutVars>
      </dgm:prSet>
      <dgm:spPr/>
    </dgm:pt>
  </dgm:ptLst>
  <dgm:cxnLst>
    <dgm:cxn modelId="{0424801E-14BF-4357-93D4-019C8C9407B9}" type="presOf" srcId="{9F217980-5548-4FE8-AABA-3DF921DE1BF8}" destId="{094DF8C8-83F7-470F-AB67-C0D048CE1B7B}" srcOrd="1" destOrd="0" presId="urn:microsoft.com/office/officeart/2005/8/layout/process1"/>
    <dgm:cxn modelId="{46A24624-9C64-4995-BAC8-8AA224796377}" type="presOf" srcId="{81B8A6B8-B147-40AF-B3D5-583D76AC65AD}" destId="{270300CA-EAD6-4C56-8267-F04C21DF30C4}" srcOrd="0" destOrd="0" presId="urn:microsoft.com/office/officeart/2005/8/layout/process1"/>
    <dgm:cxn modelId="{500FE838-0D5A-4642-9337-89B0481BA528}" type="presOf" srcId="{D02E19AB-C87C-4115-9CB9-621013139272}" destId="{B48BD8E3-90AC-4DDE-9607-7BC1BBE25F5E}" srcOrd="0" destOrd="0" presId="urn:microsoft.com/office/officeart/2005/8/layout/process1"/>
    <dgm:cxn modelId="{C5BDE33A-AD92-47EE-B2EE-3C71F78B1F0E}" srcId="{81B8A6B8-B147-40AF-B3D5-583D76AC65AD}" destId="{D02E19AB-C87C-4115-9CB9-621013139272}" srcOrd="1" destOrd="0" parTransId="{59D55F88-E77F-49CB-B26E-43D58A9E4082}" sibTransId="{9F217980-5548-4FE8-AABA-3DF921DE1BF8}"/>
    <dgm:cxn modelId="{9DEE7469-7C20-4D66-A898-537D56937A41}" type="presOf" srcId="{81E30F3A-4155-49F4-8430-CE47A1B82737}" destId="{F54A565F-5DC4-4AA4-BC6B-72B5306CB4BD}" srcOrd="0" destOrd="0" presId="urn:microsoft.com/office/officeart/2005/8/layout/process1"/>
    <dgm:cxn modelId="{6586F74A-823B-4DA6-A505-E67067C75EB7}" type="presOf" srcId="{E6F66755-A9D5-497C-8913-6D30A2A68CC4}" destId="{7B4F8189-2479-46B1-A1E3-D54BA095B44A}" srcOrd="1" destOrd="0" presId="urn:microsoft.com/office/officeart/2005/8/layout/process1"/>
    <dgm:cxn modelId="{5785E370-B9F0-42F5-8F96-3282FC51BF4A}" srcId="{81B8A6B8-B147-40AF-B3D5-583D76AC65AD}" destId="{81E30F3A-4155-49F4-8430-CE47A1B82737}" srcOrd="3" destOrd="0" parTransId="{4B67B183-B53B-4536-9AD9-DD8FB71A0239}" sibTransId="{88823355-A270-4AF7-B14C-ED47832DC211}"/>
    <dgm:cxn modelId="{7B1D4276-DE0B-4ADD-9C30-EE550D4F972B}" type="presOf" srcId="{13F22FF9-9FC8-4585-9500-838F9AEB7887}" destId="{6FBBDCF6-BC5E-4A61-92F1-99DD5A20B96A}" srcOrd="0" destOrd="0" presId="urn:microsoft.com/office/officeart/2005/8/layout/process1"/>
    <dgm:cxn modelId="{9251E58F-BEC0-4829-A4BF-D7A46FD92AE3}" srcId="{81B8A6B8-B147-40AF-B3D5-583D76AC65AD}" destId="{20CE98E8-5B2A-4867-9E6F-2622D70FC0E2}" srcOrd="2" destOrd="0" parTransId="{D175F947-6DDC-4D9D-97DF-06ECE25547A6}" sibTransId="{E6F66755-A9D5-497C-8913-6D30A2A68CC4}"/>
    <dgm:cxn modelId="{56787090-324C-43BB-9962-C4302345EF0C}" type="presOf" srcId="{C8C89933-8CE5-40C6-9E8F-D546A8CC1A25}" destId="{F5FD4FC4-493D-4E87-B1F3-BDC2DCEE2A47}" srcOrd="1" destOrd="0" presId="urn:microsoft.com/office/officeart/2005/8/layout/process1"/>
    <dgm:cxn modelId="{9FBED296-175B-4157-AB09-30DB532AF8B8}" type="presOf" srcId="{C8C89933-8CE5-40C6-9E8F-D546A8CC1A25}" destId="{79A05FF8-F571-4775-B3EA-0D0E263D5AD7}" srcOrd="0" destOrd="0" presId="urn:microsoft.com/office/officeart/2005/8/layout/process1"/>
    <dgm:cxn modelId="{9757849C-F149-47A4-BF5D-4F73A253C95D}" type="presOf" srcId="{20CE98E8-5B2A-4867-9E6F-2622D70FC0E2}" destId="{60EC64D1-C02F-46FF-A99A-5C45E83373F2}" srcOrd="0" destOrd="0" presId="urn:microsoft.com/office/officeart/2005/8/layout/process1"/>
    <dgm:cxn modelId="{73E5B7C0-FF1C-4656-BA76-C8BAA0D59E10}" type="presOf" srcId="{E6F66755-A9D5-497C-8913-6D30A2A68CC4}" destId="{8104DD26-B900-4CDA-BD79-9C63B0DF2C95}" srcOrd="0" destOrd="0" presId="urn:microsoft.com/office/officeart/2005/8/layout/process1"/>
    <dgm:cxn modelId="{65FC97CB-B291-42EE-AFE6-4DBF220B980B}" srcId="{81B8A6B8-B147-40AF-B3D5-583D76AC65AD}" destId="{13F22FF9-9FC8-4585-9500-838F9AEB7887}" srcOrd="0" destOrd="0" parTransId="{B7A2AC4C-2B51-4990-9A4B-A741901488DE}" sibTransId="{C8C89933-8CE5-40C6-9E8F-D546A8CC1A25}"/>
    <dgm:cxn modelId="{F2D360DB-C056-44BB-969D-99FF0DC3CF6D}" type="presOf" srcId="{9F217980-5548-4FE8-AABA-3DF921DE1BF8}" destId="{3F76AA81-86DE-41C6-8686-6955560B1927}" srcOrd="0" destOrd="0" presId="urn:microsoft.com/office/officeart/2005/8/layout/process1"/>
    <dgm:cxn modelId="{0E99B94F-80BA-4115-A984-562C84DADE36}" type="presParOf" srcId="{270300CA-EAD6-4C56-8267-F04C21DF30C4}" destId="{6FBBDCF6-BC5E-4A61-92F1-99DD5A20B96A}" srcOrd="0" destOrd="0" presId="urn:microsoft.com/office/officeart/2005/8/layout/process1"/>
    <dgm:cxn modelId="{71946664-8329-4240-949A-97B35144F5ED}" type="presParOf" srcId="{270300CA-EAD6-4C56-8267-F04C21DF30C4}" destId="{79A05FF8-F571-4775-B3EA-0D0E263D5AD7}" srcOrd="1" destOrd="0" presId="urn:microsoft.com/office/officeart/2005/8/layout/process1"/>
    <dgm:cxn modelId="{DBEE1E9C-CD0B-4DBB-A52F-9EA9B58DFB5E}" type="presParOf" srcId="{79A05FF8-F571-4775-B3EA-0D0E263D5AD7}" destId="{F5FD4FC4-493D-4E87-B1F3-BDC2DCEE2A47}" srcOrd="0" destOrd="0" presId="urn:microsoft.com/office/officeart/2005/8/layout/process1"/>
    <dgm:cxn modelId="{36A524AD-D94F-4491-8452-D42FAC214BAF}" type="presParOf" srcId="{270300CA-EAD6-4C56-8267-F04C21DF30C4}" destId="{B48BD8E3-90AC-4DDE-9607-7BC1BBE25F5E}" srcOrd="2" destOrd="0" presId="urn:microsoft.com/office/officeart/2005/8/layout/process1"/>
    <dgm:cxn modelId="{2B823EF3-394C-4DF3-9E8A-2DF8B2870342}" type="presParOf" srcId="{270300CA-EAD6-4C56-8267-F04C21DF30C4}" destId="{3F76AA81-86DE-41C6-8686-6955560B1927}" srcOrd="3" destOrd="0" presId="urn:microsoft.com/office/officeart/2005/8/layout/process1"/>
    <dgm:cxn modelId="{419B1B47-7063-4860-B670-4F96B0B96A44}" type="presParOf" srcId="{3F76AA81-86DE-41C6-8686-6955560B1927}" destId="{094DF8C8-83F7-470F-AB67-C0D048CE1B7B}" srcOrd="0" destOrd="0" presId="urn:microsoft.com/office/officeart/2005/8/layout/process1"/>
    <dgm:cxn modelId="{58864E42-94D8-4FB5-AA35-306F729F111F}" type="presParOf" srcId="{270300CA-EAD6-4C56-8267-F04C21DF30C4}" destId="{60EC64D1-C02F-46FF-A99A-5C45E83373F2}" srcOrd="4" destOrd="0" presId="urn:microsoft.com/office/officeart/2005/8/layout/process1"/>
    <dgm:cxn modelId="{4AF1D006-B5D0-4FF8-8AA6-17BD7435CAE8}" type="presParOf" srcId="{270300CA-EAD6-4C56-8267-F04C21DF30C4}" destId="{8104DD26-B900-4CDA-BD79-9C63B0DF2C95}" srcOrd="5" destOrd="0" presId="urn:microsoft.com/office/officeart/2005/8/layout/process1"/>
    <dgm:cxn modelId="{06A6C5D1-65DE-43BD-B3FA-1CD3566C48B2}" type="presParOf" srcId="{8104DD26-B900-4CDA-BD79-9C63B0DF2C95}" destId="{7B4F8189-2479-46B1-A1E3-D54BA095B44A}" srcOrd="0" destOrd="0" presId="urn:microsoft.com/office/officeart/2005/8/layout/process1"/>
    <dgm:cxn modelId="{3B9044D6-4FDB-48D1-BCCB-166805859023}" type="presParOf" srcId="{270300CA-EAD6-4C56-8267-F04C21DF30C4}" destId="{F54A565F-5DC4-4AA4-BC6B-72B5306CB4BD}"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1377F2-144B-4FB0-AEF6-F37944BB5D3B}" type="doc">
      <dgm:prSet loTypeId="urn:microsoft.com/office/officeart/2005/8/layout/hProcess9" loCatId="Inbox" qsTypeId="urn:microsoft.com/office/officeart/2005/8/quickstyle/simple1" qsCatId="simple" csTypeId="urn:microsoft.com/office/officeart/2005/8/colors/ColorSchemeForSuggestions" csCatId="other" phldr="1"/>
      <dgm:spPr/>
      <dgm:t>
        <a:bodyPr/>
        <a:lstStyle/>
        <a:p>
          <a:endParaRPr lang="en-US"/>
        </a:p>
      </dgm:t>
    </dgm:pt>
    <dgm:pt modelId="{C931A460-BB43-4415-9CF5-07A26EC3A9B0}">
      <dgm:prSet/>
      <dgm:spPr/>
      <dgm:t>
        <a:bodyPr/>
        <a:lstStyle/>
        <a:p>
          <a:r>
            <a:rPr lang="en-US"/>
            <a:t>What’s your church like? Do I fit?</a:t>
          </a:r>
        </a:p>
      </dgm:t>
    </dgm:pt>
    <dgm:pt modelId="{D1FE6FE6-2557-4E4F-BADD-33211B58644C}" type="parTrans" cxnId="{7EB99E3F-AE25-4CD8-9E13-8DAEF686E46E}">
      <dgm:prSet/>
      <dgm:spPr/>
      <dgm:t>
        <a:bodyPr/>
        <a:lstStyle/>
        <a:p>
          <a:endParaRPr lang="en-US"/>
        </a:p>
      </dgm:t>
    </dgm:pt>
    <dgm:pt modelId="{211C2893-B32A-4C70-BCB7-148AF2E42E58}" type="sibTrans" cxnId="{7EB99E3F-AE25-4CD8-9E13-8DAEF686E46E}">
      <dgm:prSet/>
      <dgm:spPr/>
      <dgm:t>
        <a:bodyPr/>
        <a:lstStyle/>
        <a:p>
          <a:endParaRPr lang="en-US"/>
        </a:p>
      </dgm:t>
    </dgm:pt>
    <dgm:pt modelId="{E20043C5-795D-4066-96A3-4592DDAC6ED8}">
      <dgm:prSet/>
      <dgm:spPr/>
      <dgm:t>
        <a:bodyPr/>
        <a:lstStyle/>
        <a:p>
          <a:r>
            <a:rPr lang="en-US"/>
            <a:t>What’s the pastor like? Would I connect?</a:t>
          </a:r>
        </a:p>
      </dgm:t>
    </dgm:pt>
    <dgm:pt modelId="{3166B13E-27DD-41E0-85BD-A1C42A3F5FDB}" type="parTrans" cxnId="{E5BD7182-760F-4338-A4C7-1B61105CF359}">
      <dgm:prSet/>
      <dgm:spPr/>
      <dgm:t>
        <a:bodyPr/>
        <a:lstStyle/>
        <a:p>
          <a:endParaRPr lang="en-US"/>
        </a:p>
      </dgm:t>
    </dgm:pt>
    <dgm:pt modelId="{031C8312-99FA-4673-9EF3-A89AC75CBEA0}" type="sibTrans" cxnId="{E5BD7182-760F-4338-A4C7-1B61105CF359}">
      <dgm:prSet/>
      <dgm:spPr/>
      <dgm:t>
        <a:bodyPr/>
        <a:lstStyle/>
        <a:p>
          <a:endParaRPr lang="en-US"/>
        </a:p>
      </dgm:t>
    </dgm:pt>
    <dgm:pt modelId="{193585DD-241C-40D9-B5E3-3DF0313C595F}">
      <dgm:prSet/>
      <dgm:spPr/>
      <dgm:t>
        <a:bodyPr/>
        <a:lstStyle/>
        <a:p>
          <a:r>
            <a:rPr lang="en-US"/>
            <a:t>What do you do? Is it meaningful?</a:t>
          </a:r>
        </a:p>
      </dgm:t>
    </dgm:pt>
    <dgm:pt modelId="{B179760C-F4C4-4714-BD39-8CF81CC96323}" type="parTrans" cxnId="{EFCB83CE-E1E7-4177-B35A-40DB4B9D34DA}">
      <dgm:prSet/>
      <dgm:spPr/>
      <dgm:t>
        <a:bodyPr/>
        <a:lstStyle/>
        <a:p>
          <a:endParaRPr lang="en-US"/>
        </a:p>
      </dgm:t>
    </dgm:pt>
    <dgm:pt modelId="{A72AE3BA-67B3-4947-B209-8837B2A95E38}" type="sibTrans" cxnId="{EFCB83CE-E1E7-4177-B35A-40DB4B9D34DA}">
      <dgm:prSet/>
      <dgm:spPr/>
      <dgm:t>
        <a:bodyPr/>
        <a:lstStyle/>
        <a:p>
          <a:endParaRPr lang="en-US"/>
        </a:p>
      </dgm:t>
    </dgm:pt>
    <dgm:pt modelId="{F48DB91E-E219-4EFB-8612-820E3B00385A}">
      <dgm:prSet/>
      <dgm:spPr/>
      <dgm:t>
        <a:bodyPr/>
        <a:lstStyle/>
        <a:p>
          <a:r>
            <a:rPr lang="en-US"/>
            <a:t>Will my kids be taken care of? </a:t>
          </a:r>
        </a:p>
      </dgm:t>
    </dgm:pt>
    <dgm:pt modelId="{CF3CD529-44DA-4A01-AB7C-52A1385B251B}" type="parTrans" cxnId="{0BF8557A-0754-40A1-9E68-DAE2F6881127}">
      <dgm:prSet/>
      <dgm:spPr/>
      <dgm:t>
        <a:bodyPr/>
        <a:lstStyle/>
        <a:p>
          <a:endParaRPr lang="en-US"/>
        </a:p>
      </dgm:t>
    </dgm:pt>
    <dgm:pt modelId="{1110A6C8-30D0-4814-A35F-9201EBB30B79}" type="sibTrans" cxnId="{0BF8557A-0754-40A1-9E68-DAE2F6881127}">
      <dgm:prSet/>
      <dgm:spPr/>
      <dgm:t>
        <a:bodyPr/>
        <a:lstStyle/>
        <a:p>
          <a:endParaRPr lang="en-US"/>
        </a:p>
      </dgm:t>
    </dgm:pt>
    <dgm:pt modelId="{39732BAC-0BD2-4B75-9F71-E0362E1377EF}">
      <dgm:prSet/>
      <dgm:spPr/>
      <dgm:t>
        <a:bodyPr/>
        <a:lstStyle/>
        <a:p>
          <a:r>
            <a:rPr lang="en-US" dirty="0"/>
            <a:t>How can I serve? </a:t>
          </a:r>
        </a:p>
        <a:p>
          <a:r>
            <a:rPr lang="en-US" dirty="0"/>
            <a:t>Can I find purpose?</a:t>
          </a:r>
        </a:p>
      </dgm:t>
    </dgm:pt>
    <dgm:pt modelId="{A268F87B-6DDE-4EFF-86F7-A057D9090CA7}" type="parTrans" cxnId="{0E8D0255-E3DB-4EC2-83B7-C482DB526FC4}">
      <dgm:prSet/>
      <dgm:spPr/>
      <dgm:t>
        <a:bodyPr/>
        <a:lstStyle/>
        <a:p>
          <a:endParaRPr lang="en-US"/>
        </a:p>
      </dgm:t>
    </dgm:pt>
    <dgm:pt modelId="{1B750F22-52B9-4D84-B473-536BDD02CB91}" type="sibTrans" cxnId="{0E8D0255-E3DB-4EC2-83B7-C482DB526FC4}">
      <dgm:prSet/>
      <dgm:spPr/>
      <dgm:t>
        <a:bodyPr/>
        <a:lstStyle/>
        <a:p>
          <a:endParaRPr lang="en-US"/>
        </a:p>
      </dgm:t>
    </dgm:pt>
    <dgm:pt modelId="{AC09B32B-18B8-4462-9CC4-E54033DCC5EE}">
      <dgm:prSet/>
      <dgm:spPr/>
      <dgm:t>
        <a:bodyPr/>
        <a:lstStyle/>
        <a:p>
          <a:r>
            <a:rPr lang="en-US"/>
            <a:t>What do you believe? Does your ethos capture me?</a:t>
          </a:r>
        </a:p>
      </dgm:t>
    </dgm:pt>
    <dgm:pt modelId="{2C05D1C8-E753-477D-9AAF-0077C6908056}" type="parTrans" cxnId="{453D2833-E2E4-4A75-A613-BB46D754850D}">
      <dgm:prSet/>
      <dgm:spPr/>
      <dgm:t>
        <a:bodyPr/>
        <a:lstStyle/>
        <a:p>
          <a:endParaRPr lang="en-US"/>
        </a:p>
      </dgm:t>
    </dgm:pt>
    <dgm:pt modelId="{E9AA0CC2-A404-4514-A773-5ECFB8607B0D}" type="sibTrans" cxnId="{453D2833-E2E4-4A75-A613-BB46D754850D}">
      <dgm:prSet/>
      <dgm:spPr/>
      <dgm:t>
        <a:bodyPr/>
        <a:lstStyle/>
        <a:p>
          <a:endParaRPr lang="en-US"/>
        </a:p>
      </dgm:t>
    </dgm:pt>
    <dgm:pt modelId="{D2478DD3-B31E-4558-9FB2-A9F0E58B5981}">
      <dgm:prSet/>
      <dgm:spPr/>
      <dgm:t>
        <a:bodyPr/>
        <a:lstStyle/>
        <a:p>
          <a:r>
            <a:rPr lang="en-US" dirty="0"/>
            <a:t>When do you meet? </a:t>
          </a:r>
        </a:p>
        <a:p>
          <a:r>
            <a:rPr lang="en-US" dirty="0"/>
            <a:t>Is it convenient?</a:t>
          </a:r>
        </a:p>
      </dgm:t>
    </dgm:pt>
    <dgm:pt modelId="{5863C48A-4D64-4494-A969-16E06360FCC1}" type="parTrans" cxnId="{A2B459F5-E18A-4EF2-A0A1-B92710974010}">
      <dgm:prSet/>
      <dgm:spPr/>
      <dgm:t>
        <a:bodyPr/>
        <a:lstStyle/>
        <a:p>
          <a:endParaRPr lang="en-US"/>
        </a:p>
      </dgm:t>
    </dgm:pt>
    <dgm:pt modelId="{7BCABBF0-6FD6-494B-B434-633D8E01C398}" type="sibTrans" cxnId="{A2B459F5-E18A-4EF2-A0A1-B92710974010}">
      <dgm:prSet/>
      <dgm:spPr/>
      <dgm:t>
        <a:bodyPr/>
        <a:lstStyle/>
        <a:p>
          <a:endParaRPr lang="en-US"/>
        </a:p>
      </dgm:t>
    </dgm:pt>
    <dgm:pt modelId="{9BE5E4F2-2270-4F61-B089-256A0E77C870}">
      <dgm:prSet/>
      <dgm:spPr/>
      <dgm:t>
        <a:bodyPr/>
        <a:lstStyle/>
        <a:p>
          <a:r>
            <a:rPr lang="en-US"/>
            <a:t>How do I connect? Where are you – Brick and Social media?</a:t>
          </a:r>
        </a:p>
      </dgm:t>
    </dgm:pt>
    <dgm:pt modelId="{1FB4F679-364A-4FE6-9377-B3F1312CF97C}" type="parTrans" cxnId="{FAAC52A9-6114-4981-96EF-E71A00531EC1}">
      <dgm:prSet/>
      <dgm:spPr/>
      <dgm:t>
        <a:bodyPr/>
        <a:lstStyle/>
        <a:p>
          <a:endParaRPr lang="en-US"/>
        </a:p>
      </dgm:t>
    </dgm:pt>
    <dgm:pt modelId="{0CA72157-180F-4758-B715-F3B892E91F49}" type="sibTrans" cxnId="{FAAC52A9-6114-4981-96EF-E71A00531EC1}">
      <dgm:prSet/>
      <dgm:spPr/>
      <dgm:t>
        <a:bodyPr/>
        <a:lstStyle/>
        <a:p>
          <a:endParaRPr lang="en-US"/>
        </a:p>
      </dgm:t>
    </dgm:pt>
    <dgm:pt modelId="{2DE1E14A-41CB-4159-A8AD-9C54470EC856}" type="pres">
      <dgm:prSet presAssocID="{0F1377F2-144B-4FB0-AEF6-F37944BB5D3B}" presName="CompostProcess" presStyleCnt="0">
        <dgm:presLayoutVars>
          <dgm:dir/>
          <dgm:resizeHandles val="exact"/>
        </dgm:presLayoutVars>
      </dgm:prSet>
      <dgm:spPr/>
    </dgm:pt>
    <dgm:pt modelId="{C0A35390-BEB2-40BA-A38E-54AF752F829A}" type="pres">
      <dgm:prSet presAssocID="{0F1377F2-144B-4FB0-AEF6-F37944BB5D3B}" presName="arrow" presStyleLbl="bgShp" presStyleIdx="0" presStyleCnt="1"/>
      <dgm:spPr/>
    </dgm:pt>
    <dgm:pt modelId="{1E583885-3BFF-458B-BA45-590F2F0F2793}" type="pres">
      <dgm:prSet presAssocID="{0F1377F2-144B-4FB0-AEF6-F37944BB5D3B}" presName="linearProcess" presStyleCnt="0"/>
      <dgm:spPr/>
    </dgm:pt>
    <dgm:pt modelId="{5417FB15-9EC9-4E91-B424-046676182FC5}" type="pres">
      <dgm:prSet presAssocID="{C931A460-BB43-4415-9CF5-07A26EC3A9B0}" presName="textNode" presStyleLbl="node1" presStyleIdx="0" presStyleCnt="8">
        <dgm:presLayoutVars>
          <dgm:bulletEnabled val="1"/>
        </dgm:presLayoutVars>
      </dgm:prSet>
      <dgm:spPr/>
    </dgm:pt>
    <dgm:pt modelId="{E5330FDA-DB75-4BA0-A98D-212046C07727}" type="pres">
      <dgm:prSet presAssocID="{211C2893-B32A-4C70-BCB7-148AF2E42E58}" presName="sibTrans" presStyleCnt="0"/>
      <dgm:spPr/>
    </dgm:pt>
    <dgm:pt modelId="{9B2BFF3F-CAD7-4F2F-B5B2-DA5EB6808887}" type="pres">
      <dgm:prSet presAssocID="{E20043C5-795D-4066-96A3-4592DDAC6ED8}" presName="textNode" presStyleLbl="node1" presStyleIdx="1" presStyleCnt="8">
        <dgm:presLayoutVars>
          <dgm:bulletEnabled val="1"/>
        </dgm:presLayoutVars>
      </dgm:prSet>
      <dgm:spPr/>
    </dgm:pt>
    <dgm:pt modelId="{99D982D0-6C6F-4EB6-A6E4-C47A5ECB5A70}" type="pres">
      <dgm:prSet presAssocID="{031C8312-99FA-4673-9EF3-A89AC75CBEA0}" presName="sibTrans" presStyleCnt="0"/>
      <dgm:spPr/>
    </dgm:pt>
    <dgm:pt modelId="{23E3BCC2-7F64-4330-820F-7928413B7038}" type="pres">
      <dgm:prSet presAssocID="{193585DD-241C-40D9-B5E3-3DF0313C595F}" presName="textNode" presStyleLbl="node1" presStyleIdx="2" presStyleCnt="8">
        <dgm:presLayoutVars>
          <dgm:bulletEnabled val="1"/>
        </dgm:presLayoutVars>
      </dgm:prSet>
      <dgm:spPr/>
    </dgm:pt>
    <dgm:pt modelId="{F4F4387A-FD95-491C-A0C1-19DEA1BDBCE5}" type="pres">
      <dgm:prSet presAssocID="{A72AE3BA-67B3-4947-B209-8837B2A95E38}" presName="sibTrans" presStyleCnt="0"/>
      <dgm:spPr/>
    </dgm:pt>
    <dgm:pt modelId="{3047E6F0-2410-4374-8DBF-182C7A44192D}" type="pres">
      <dgm:prSet presAssocID="{F48DB91E-E219-4EFB-8612-820E3B00385A}" presName="textNode" presStyleLbl="node1" presStyleIdx="3" presStyleCnt="8">
        <dgm:presLayoutVars>
          <dgm:bulletEnabled val="1"/>
        </dgm:presLayoutVars>
      </dgm:prSet>
      <dgm:spPr/>
    </dgm:pt>
    <dgm:pt modelId="{F013844D-87F2-49A6-8C20-D71BBB780EE6}" type="pres">
      <dgm:prSet presAssocID="{1110A6C8-30D0-4814-A35F-9201EBB30B79}" presName="sibTrans" presStyleCnt="0"/>
      <dgm:spPr/>
    </dgm:pt>
    <dgm:pt modelId="{5A3CCC72-FB1B-4A9A-BF6C-BA297C8367DA}" type="pres">
      <dgm:prSet presAssocID="{39732BAC-0BD2-4B75-9F71-E0362E1377EF}" presName="textNode" presStyleLbl="node1" presStyleIdx="4" presStyleCnt="8">
        <dgm:presLayoutVars>
          <dgm:bulletEnabled val="1"/>
        </dgm:presLayoutVars>
      </dgm:prSet>
      <dgm:spPr/>
    </dgm:pt>
    <dgm:pt modelId="{7FE64404-2E55-4F98-8D82-5ED7D5B188A0}" type="pres">
      <dgm:prSet presAssocID="{1B750F22-52B9-4D84-B473-536BDD02CB91}" presName="sibTrans" presStyleCnt="0"/>
      <dgm:spPr/>
    </dgm:pt>
    <dgm:pt modelId="{4524B5A9-2E5A-4B10-964A-1A646C5A2B6C}" type="pres">
      <dgm:prSet presAssocID="{AC09B32B-18B8-4462-9CC4-E54033DCC5EE}" presName="textNode" presStyleLbl="node1" presStyleIdx="5" presStyleCnt="8">
        <dgm:presLayoutVars>
          <dgm:bulletEnabled val="1"/>
        </dgm:presLayoutVars>
      </dgm:prSet>
      <dgm:spPr/>
    </dgm:pt>
    <dgm:pt modelId="{6282BAB6-27E9-4D65-9614-E7FE4467079B}" type="pres">
      <dgm:prSet presAssocID="{E9AA0CC2-A404-4514-A773-5ECFB8607B0D}" presName="sibTrans" presStyleCnt="0"/>
      <dgm:spPr/>
    </dgm:pt>
    <dgm:pt modelId="{EE9D86FD-D1AB-40EF-B4F2-D42B966B1C36}" type="pres">
      <dgm:prSet presAssocID="{D2478DD3-B31E-4558-9FB2-A9F0E58B5981}" presName="textNode" presStyleLbl="node1" presStyleIdx="6" presStyleCnt="8">
        <dgm:presLayoutVars>
          <dgm:bulletEnabled val="1"/>
        </dgm:presLayoutVars>
      </dgm:prSet>
      <dgm:spPr/>
    </dgm:pt>
    <dgm:pt modelId="{51C97DE4-06A6-47E5-95F4-C6AC81A24180}" type="pres">
      <dgm:prSet presAssocID="{7BCABBF0-6FD6-494B-B434-633D8E01C398}" presName="sibTrans" presStyleCnt="0"/>
      <dgm:spPr/>
    </dgm:pt>
    <dgm:pt modelId="{D071A3C8-FB17-4CF6-B218-4FB319E382E9}" type="pres">
      <dgm:prSet presAssocID="{9BE5E4F2-2270-4F61-B089-256A0E77C870}" presName="textNode" presStyleLbl="node1" presStyleIdx="7" presStyleCnt="8">
        <dgm:presLayoutVars>
          <dgm:bulletEnabled val="1"/>
        </dgm:presLayoutVars>
      </dgm:prSet>
      <dgm:spPr/>
    </dgm:pt>
  </dgm:ptLst>
  <dgm:cxnLst>
    <dgm:cxn modelId="{A50E1C24-2077-4DE9-972E-0864CC3B0B28}" type="presOf" srcId="{0F1377F2-144B-4FB0-AEF6-F37944BB5D3B}" destId="{2DE1E14A-41CB-4159-A8AD-9C54470EC856}" srcOrd="0" destOrd="0" presId="urn:microsoft.com/office/officeart/2005/8/layout/hProcess9"/>
    <dgm:cxn modelId="{453D2833-E2E4-4A75-A613-BB46D754850D}" srcId="{0F1377F2-144B-4FB0-AEF6-F37944BB5D3B}" destId="{AC09B32B-18B8-4462-9CC4-E54033DCC5EE}" srcOrd="5" destOrd="0" parTransId="{2C05D1C8-E753-477D-9AAF-0077C6908056}" sibTransId="{E9AA0CC2-A404-4514-A773-5ECFB8607B0D}"/>
    <dgm:cxn modelId="{7EB99E3F-AE25-4CD8-9E13-8DAEF686E46E}" srcId="{0F1377F2-144B-4FB0-AEF6-F37944BB5D3B}" destId="{C931A460-BB43-4415-9CF5-07A26EC3A9B0}" srcOrd="0" destOrd="0" parTransId="{D1FE6FE6-2557-4E4F-BADD-33211B58644C}" sibTransId="{211C2893-B32A-4C70-BCB7-148AF2E42E58}"/>
    <dgm:cxn modelId="{FA012543-3280-42A3-9B79-F4416831BF5A}" type="presOf" srcId="{193585DD-241C-40D9-B5E3-3DF0313C595F}" destId="{23E3BCC2-7F64-4330-820F-7928413B7038}" srcOrd="0" destOrd="0" presId="urn:microsoft.com/office/officeart/2005/8/layout/hProcess9"/>
    <dgm:cxn modelId="{0E8D0255-E3DB-4EC2-83B7-C482DB526FC4}" srcId="{0F1377F2-144B-4FB0-AEF6-F37944BB5D3B}" destId="{39732BAC-0BD2-4B75-9F71-E0362E1377EF}" srcOrd="4" destOrd="0" parTransId="{A268F87B-6DDE-4EFF-86F7-A057D9090CA7}" sibTransId="{1B750F22-52B9-4D84-B473-536BDD02CB91}"/>
    <dgm:cxn modelId="{E554AF58-4677-4EAF-B4EE-0116F86772B4}" type="presOf" srcId="{F48DB91E-E219-4EFB-8612-820E3B00385A}" destId="{3047E6F0-2410-4374-8DBF-182C7A44192D}" srcOrd="0" destOrd="0" presId="urn:microsoft.com/office/officeart/2005/8/layout/hProcess9"/>
    <dgm:cxn modelId="{0BF8557A-0754-40A1-9E68-DAE2F6881127}" srcId="{0F1377F2-144B-4FB0-AEF6-F37944BB5D3B}" destId="{F48DB91E-E219-4EFB-8612-820E3B00385A}" srcOrd="3" destOrd="0" parTransId="{CF3CD529-44DA-4A01-AB7C-52A1385B251B}" sibTransId="{1110A6C8-30D0-4814-A35F-9201EBB30B79}"/>
    <dgm:cxn modelId="{E5BD7182-760F-4338-A4C7-1B61105CF359}" srcId="{0F1377F2-144B-4FB0-AEF6-F37944BB5D3B}" destId="{E20043C5-795D-4066-96A3-4592DDAC6ED8}" srcOrd="1" destOrd="0" parTransId="{3166B13E-27DD-41E0-85BD-A1C42A3F5FDB}" sibTransId="{031C8312-99FA-4673-9EF3-A89AC75CBEA0}"/>
    <dgm:cxn modelId="{FAAC52A9-6114-4981-96EF-E71A00531EC1}" srcId="{0F1377F2-144B-4FB0-AEF6-F37944BB5D3B}" destId="{9BE5E4F2-2270-4F61-B089-256A0E77C870}" srcOrd="7" destOrd="0" parTransId="{1FB4F679-364A-4FE6-9377-B3F1312CF97C}" sibTransId="{0CA72157-180F-4758-B715-F3B892E91F49}"/>
    <dgm:cxn modelId="{773B6BB1-0667-4B64-83FF-0407449FD61E}" type="presOf" srcId="{9BE5E4F2-2270-4F61-B089-256A0E77C870}" destId="{D071A3C8-FB17-4CF6-B218-4FB319E382E9}" srcOrd="0" destOrd="0" presId="urn:microsoft.com/office/officeart/2005/8/layout/hProcess9"/>
    <dgm:cxn modelId="{77D904C6-C064-4B58-8720-2618AE56F257}" type="presOf" srcId="{39732BAC-0BD2-4B75-9F71-E0362E1377EF}" destId="{5A3CCC72-FB1B-4A9A-BF6C-BA297C8367DA}" srcOrd="0" destOrd="0" presId="urn:microsoft.com/office/officeart/2005/8/layout/hProcess9"/>
    <dgm:cxn modelId="{C25CE8C6-03AF-436E-8FD6-2744419496E8}" type="presOf" srcId="{AC09B32B-18B8-4462-9CC4-E54033DCC5EE}" destId="{4524B5A9-2E5A-4B10-964A-1A646C5A2B6C}" srcOrd="0" destOrd="0" presId="urn:microsoft.com/office/officeart/2005/8/layout/hProcess9"/>
    <dgm:cxn modelId="{EFCB83CE-E1E7-4177-B35A-40DB4B9D34DA}" srcId="{0F1377F2-144B-4FB0-AEF6-F37944BB5D3B}" destId="{193585DD-241C-40D9-B5E3-3DF0313C595F}" srcOrd="2" destOrd="0" parTransId="{B179760C-F4C4-4714-BD39-8CF81CC96323}" sibTransId="{A72AE3BA-67B3-4947-B209-8837B2A95E38}"/>
    <dgm:cxn modelId="{8A76EED9-B3AE-41DA-ABFF-B0CA948349C0}" type="presOf" srcId="{E20043C5-795D-4066-96A3-4592DDAC6ED8}" destId="{9B2BFF3F-CAD7-4F2F-B5B2-DA5EB6808887}" srcOrd="0" destOrd="0" presId="urn:microsoft.com/office/officeart/2005/8/layout/hProcess9"/>
    <dgm:cxn modelId="{4AC8F8E1-55D1-4946-A935-3ACA96D20E28}" type="presOf" srcId="{C931A460-BB43-4415-9CF5-07A26EC3A9B0}" destId="{5417FB15-9EC9-4E91-B424-046676182FC5}" srcOrd="0" destOrd="0" presId="urn:microsoft.com/office/officeart/2005/8/layout/hProcess9"/>
    <dgm:cxn modelId="{E42253E8-0D49-4CF3-BC06-213208BA11AB}" type="presOf" srcId="{D2478DD3-B31E-4558-9FB2-A9F0E58B5981}" destId="{EE9D86FD-D1AB-40EF-B4F2-D42B966B1C36}" srcOrd="0" destOrd="0" presId="urn:microsoft.com/office/officeart/2005/8/layout/hProcess9"/>
    <dgm:cxn modelId="{A2B459F5-E18A-4EF2-A0A1-B92710974010}" srcId="{0F1377F2-144B-4FB0-AEF6-F37944BB5D3B}" destId="{D2478DD3-B31E-4558-9FB2-A9F0E58B5981}" srcOrd="6" destOrd="0" parTransId="{5863C48A-4D64-4494-A969-16E06360FCC1}" sibTransId="{7BCABBF0-6FD6-494B-B434-633D8E01C398}"/>
    <dgm:cxn modelId="{740C5878-BF0B-48E2-918C-BFC8C3B14F10}" type="presParOf" srcId="{2DE1E14A-41CB-4159-A8AD-9C54470EC856}" destId="{C0A35390-BEB2-40BA-A38E-54AF752F829A}" srcOrd="0" destOrd="0" presId="urn:microsoft.com/office/officeart/2005/8/layout/hProcess9"/>
    <dgm:cxn modelId="{BF47970F-9DE6-4A3D-BCD4-765D8FF897F5}" type="presParOf" srcId="{2DE1E14A-41CB-4159-A8AD-9C54470EC856}" destId="{1E583885-3BFF-458B-BA45-590F2F0F2793}" srcOrd="1" destOrd="0" presId="urn:microsoft.com/office/officeart/2005/8/layout/hProcess9"/>
    <dgm:cxn modelId="{22789DAC-27E6-4C3B-82FB-AC7EB11DF756}" type="presParOf" srcId="{1E583885-3BFF-458B-BA45-590F2F0F2793}" destId="{5417FB15-9EC9-4E91-B424-046676182FC5}" srcOrd="0" destOrd="0" presId="urn:microsoft.com/office/officeart/2005/8/layout/hProcess9"/>
    <dgm:cxn modelId="{9CDD5E62-64E7-43BE-BEE8-35C3221C52AB}" type="presParOf" srcId="{1E583885-3BFF-458B-BA45-590F2F0F2793}" destId="{E5330FDA-DB75-4BA0-A98D-212046C07727}" srcOrd="1" destOrd="0" presId="urn:microsoft.com/office/officeart/2005/8/layout/hProcess9"/>
    <dgm:cxn modelId="{6967E31E-644F-4E2C-AC65-660AC7289A26}" type="presParOf" srcId="{1E583885-3BFF-458B-BA45-590F2F0F2793}" destId="{9B2BFF3F-CAD7-4F2F-B5B2-DA5EB6808887}" srcOrd="2" destOrd="0" presId="urn:microsoft.com/office/officeart/2005/8/layout/hProcess9"/>
    <dgm:cxn modelId="{05021A79-A643-4087-856D-5677C10396AE}" type="presParOf" srcId="{1E583885-3BFF-458B-BA45-590F2F0F2793}" destId="{99D982D0-6C6F-4EB6-A6E4-C47A5ECB5A70}" srcOrd="3" destOrd="0" presId="urn:microsoft.com/office/officeart/2005/8/layout/hProcess9"/>
    <dgm:cxn modelId="{E17CBC37-E02C-435B-AD3F-472129D5D9FA}" type="presParOf" srcId="{1E583885-3BFF-458B-BA45-590F2F0F2793}" destId="{23E3BCC2-7F64-4330-820F-7928413B7038}" srcOrd="4" destOrd="0" presId="urn:microsoft.com/office/officeart/2005/8/layout/hProcess9"/>
    <dgm:cxn modelId="{D5F71B05-1570-4B94-9CD4-6C48350F49D0}" type="presParOf" srcId="{1E583885-3BFF-458B-BA45-590F2F0F2793}" destId="{F4F4387A-FD95-491C-A0C1-19DEA1BDBCE5}" srcOrd="5" destOrd="0" presId="urn:microsoft.com/office/officeart/2005/8/layout/hProcess9"/>
    <dgm:cxn modelId="{F49B5E1C-2F87-400C-85A4-D0156E79B6C3}" type="presParOf" srcId="{1E583885-3BFF-458B-BA45-590F2F0F2793}" destId="{3047E6F0-2410-4374-8DBF-182C7A44192D}" srcOrd="6" destOrd="0" presId="urn:microsoft.com/office/officeart/2005/8/layout/hProcess9"/>
    <dgm:cxn modelId="{E593BD56-317B-4FBD-BFEE-FD9375E599B1}" type="presParOf" srcId="{1E583885-3BFF-458B-BA45-590F2F0F2793}" destId="{F013844D-87F2-49A6-8C20-D71BBB780EE6}" srcOrd="7" destOrd="0" presId="urn:microsoft.com/office/officeart/2005/8/layout/hProcess9"/>
    <dgm:cxn modelId="{873BB558-BF44-4A3D-8CE2-4EBEFEDE5BC3}" type="presParOf" srcId="{1E583885-3BFF-458B-BA45-590F2F0F2793}" destId="{5A3CCC72-FB1B-4A9A-BF6C-BA297C8367DA}" srcOrd="8" destOrd="0" presId="urn:microsoft.com/office/officeart/2005/8/layout/hProcess9"/>
    <dgm:cxn modelId="{9E118F6D-3D10-4DC6-B0EA-C760C4878815}" type="presParOf" srcId="{1E583885-3BFF-458B-BA45-590F2F0F2793}" destId="{7FE64404-2E55-4F98-8D82-5ED7D5B188A0}" srcOrd="9" destOrd="0" presId="urn:microsoft.com/office/officeart/2005/8/layout/hProcess9"/>
    <dgm:cxn modelId="{5EAF567D-4B62-4BCD-8700-73E899B8FE59}" type="presParOf" srcId="{1E583885-3BFF-458B-BA45-590F2F0F2793}" destId="{4524B5A9-2E5A-4B10-964A-1A646C5A2B6C}" srcOrd="10" destOrd="0" presId="urn:microsoft.com/office/officeart/2005/8/layout/hProcess9"/>
    <dgm:cxn modelId="{9F5FD49C-3FF0-4C16-A61E-049BB4ABDEB7}" type="presParOf" srcId="{1E583885-3BFF-458B-BA45-590F2F0F2793}" destId="{6282BAB6-27E9-4D65-9614-E7FE4467079B}" srcOrd="11" destOrd="0" presId="urn:microsoft.com/office/officeart/2005/8/layout/hProcess9"/>
    <dgm:cxn modelId="{C6074566-4B27-4C43-8010-362DDE76B744}" type="presParOf" srcId="{1E583885-3BFF-458B-BA45-590F2F0F2793}" destId="{EE9D86FD-D1AB-40EF-B4F2-D42B966B1C36}" srcOrd="12" destOrd="0" presId="urn:microsoft.com/office/officeart/2005/8/layout/hProcess9"/>
    <dgm:cxn modelId="{6E0D048C-63FA-4577-9FB0-720E8F34F332}" type="presParOf" srcId="{1E583885-3BFF-458B-BA45-590F2F0F2793}" destId="{51C97DE4-06A6-47E5-95F4-C6AC81A24180}" srcOrd="13" destOrd="0" presId="urn:microsoft.com/office/officeart/2005/8/layout/hProcess9"/>
    <dgm:cxn modelId="{BB3608C0-ACD7-420A-905F-64B82F233818}" type="presParOf" srcId="{1E583885-3BFF-458B-BA45-590F2F0F2793}" destId="{D071A3C8-FB17-4CF6-B218-4FB319E382E9}" srcOrd="1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4DF38A3-995A-4787-BC91-B3E6FC1F96D3}" type="doc">
      <dgm:prSet loTypeId="urn:microsoft.com/office/officeart/2016/7/layout/LinearBlockProcessNumbered" loCatId="process" qsTypeId="urn:microsoft.com/office/officeart/2005/8/quickstyle/simple1" qsCatId="simple" csTypeId="urn:microsoft.com/office/officeart/2005/8/colors/colorful2" csCatId="colorful" phldr="1"/>
      <dgm:spPr/>
      <dgm:t>
        <a:bodyPr/>
        <a:lstStyle/>
        <a:p>
          <a:endParaRPr lang="en-US"/>
        </a:p>
      </dgm:t>
    </dgm:pt>
    <dgm:pt modelId="{6004B487-60C6-4D93-ABDA-66839972F434}">
      <dgm:prSet/>
      <dgm:spPr/>
      <dgm:t>
        <a:bodyPr/>
        <a:lstStyle/>
        <a:p>
          <a:r>
            <a:rPr lang="en-US" dirty="0"/>
            <a:t>“Online experiences define the brand. The website experience now sets user expectations for all other interactions with the company.” AIA</a:t>
          </a:r>
        </a:p>
      </dgm:t>
    </dgm:pt>
    <dgm:pt modelId="{4ABC5F52-23CC-4D1E-888A-87BEB492CA38}" type="parTrans" cxnId="{15E0C6E6-A699-491D-ADB9-E3235CBF6C30}">
      <dgm:prSet/>
      <dgm:spPr/>
      <dgm:t>
        <a:bodyPr/>
        <a:lstStyle/>
        <a:p>
          <a:endParaRPr lang="en-US"/>
        </a:p>
      </dgm:t>
    </dgm:pt>
    <dgm:pt modelId="{E57808DB-33D4-4D2A-92CF-8C9F2E1417E3}" type="sibTrans" cxnId="{15E0C6E6-A699-491D-ADB9-E3235CBF6C30}">
      <dgm:prSet phldrT="01" phldr="0"/>
      <dgm:spPr/>
      <dgm:t>
        <a:bodyPr/>
        <a:lstStyle/>
        <a:p>
          <a:r>
            <a:rPr lang="en-US"/>
            <a:t>01</a:t>
          </a:r>
        </a:p>
      </dgm:t>
    </dgm:pt>
    <dgm:pt modelId="{EFC7B0D5-877E-4539-86A6-26BA3FFA61BA}">
      <dgm:prSet/>
      <dgm:spPr/>
      <dgm:t>
        <a:bodyPr/>
        <a:lstStyle/>
        <a:p>
          <a:r>
            <a:rPr lang="en-US" dirty="0"/>
            <a:t>Your church website does not exist in a vacuum, it is competing with many other websites. Considering that potential visitors will see your website and compare it to others, what will they infer about your church? </a:t>
          </a:r>
        </a:p>
      </dgm:t>
    </dgm:pt>
    <dgm:pt modelId="{9E99523C-1278-410D-89D9-D866EC2D41B8}" type="parTrans" cxnId="{C82314D8-C1CC-4C91-BCBC-1CC4EF09910B}">
      <dgm:prSet/>
      <dgm:spPr/>
      <dgm:t>
        <a:bodyPr/>
        <a:lstStyle/>
        <a:p>
          <a:endParaRPr lang="en-US"/>
        </a:p>
      </dgm:t>
    </dgm:pt>
    <dgm:pt modelId="{3AF8A1BE-0F04-47CF-84BA-C0C5CE395606}" type="sibTrans" cxnId="{C82314D8-C1CC-4C91-BCBC-1CC4EF09910B}">
      <dgm:prSet phldrT="02" phldr="0"/>
      <dgm:spPr/>
      <dgm:t>
        <a:bodyPr/>
        <a:lstStyle/>
        <a:p>
          <a:r>
            <a:rPr lang="en-US"/>
            <a:t>02</a:t>
          </a:r>
        </a:p>
      </dgm:t>
    </dgm:pt>
    <dgm:pt modelId="{C93A2BCF-F7DE-4BFE-931E-EC8A1394CBDC}">
      <dgm:prSet/>
      <dgm:spPr/>
      <dgm:t>
        <a:bodyPr/>
        <a:lstStyle/>
        <a:p>
          <a:r>
            <a:rPr lang="en-US"/>
            <a:t>Credibility is capitol. If your website is poor it undermines your credibility. You website is a credibility machine.</a:t>
          </a:r>
        </a:p>
      </dgm:t>
    </dgm:pt>
    <dgm:pt modelId="{8FA28EDA-D15C-4B65-ACD1-B0A4C141DF1F}" type="parTrans" cxnId="{1E17698F-E8C4-4AC6-8E1D-321666E71443}">
      <dgm:prSet/>
      <dgm:spPr/>
      <dgm:t>
        <a:bodyPr/>
        <a:lstStyle/>
        <a:p>
          <a:endParaRPr lang="en-US"/>
        </a:p>
      </dgm:t>
    </dgm:pt>
    <dgm:pt modelId="{83B2E82E-3428-4483-AEBD-B5E4A544FA26}" type="sibTrans" cxnId="{1E17698F-E8C4-4AC6-8E1D-321666E71443}">
      <dgm:prSet phldrT="03" phldr="0"/>
      <dgm:spPr/>
      <dgm:t>
        <a:bodyPr/>
        <a:lstStyle/>
        <a:p>
          <a:r>
            <a:rPr lang="en-US"/>
            <a:t>03</a:t>
          </a:r>
        </a:p>
      </dgm:t>
    </dgm:pt>
    <dgm:pt modelId="{71C02A14-5B54-4793-AABE-0B699D94E8A6}" type="pres">
      <dgm:prSet presAssocID="{E4DF38A3-995A-4787-BC91-B3E6FC1F96D3}" presName="Name0" presStyleCnt="0">
        <dgm:presLayoutVars>
          <dgm:animLvl val="lvl"/>
          <dgm:resizeHandles val="exact"/>
        </dgm:presLayoutVars>
      </dgm:prSet>
      <dgm:spPr/>
    </dgm:pt>
    <dgm:pt modelId="{562505AF-46BD-4D64-A68A-32919BC86817}" type="pres">
      <dgm:prSet presAssocID="{6004B487-60C6-4D93-ABDA-66839972F434}" presName="compositeNode" presStyleCnt="0">
        <dgm:presLayoutVars>
          <dgm:bulletEnabled val="1"/>
        </dgm:presLayoutVars>
      </dgm:prSet>
      <dgm:spPr/>
    </dgm:pt>
    <dgm:pt modelId="{1559AC38-0AD1-49D0-BE76-E2F9C8A1E2F7}" type="pres">
      <dgm:prSet presAssocID="{6004B487-60C6-4D93-ABDA-66839972F434}" presName="bgRect" presStyleLbl="alignNode1" presStyleIdx="0" presStyleCnt="3"/>
      <dgm:spPr/>
    </dgm:pt>
    <dgm:pt modelId="{C0A2A1C9-B5AA-4141-8797-9E38783E24BE}" type="pres">
      <dgm:prSet presAssocID="{E57808DB-33D4-4D2A-92CF-8C9F2E1417E3}" presName="sibTransNodeRect" presStyleLbl="alignNode1" presStyleIdx="0" presStyleCnt="3">
        <dgm:presLayoutVars>
          <dgm:chMax val="0"/>
          <dgm:bulletEnabled val="1"/>
        </dgm:presLayoutVars>
      </dgm:prSet>
      <dgm:spPr/>
    </dgm:pt>
    <dgm:pt modelId="{225701AD-3B7D-4516-B623-A133B2C57B20}" type="pres">
      <dgm:prSet presAssocID="{6004B487-60C6-4D93-ABDA-66839972F434}" presName="nodeRect" presStyleLbl="alignNode1" presStyleIdx="0" presStyleCnt="3">
        <dgm:presLayoutVars>
          <dgm:bulletEnabled val="1"/>
        </dgm:presLayoutVars>
      </dgm:prSet>
      <dgm:spPr/>
    </dgm:pt>
    <dgm:pt modelId="{5E869AF7-EFC5-41E7-AB5A-735ADEE487A0}" type="pres">
      <dgm:prSet presAssocID="{E57808DB-33D4-4D2A-92CF-8C9F2E1417E3}" presName="sibTrans" presStyleCnt="0"/>
      <dgm:spPr/>
    </dgm:pt>
    <dgm:pt modelId="{2664B2B7-8103-49D7-A7F5-1B357632CB31}" type="pres">
      <dgm:prSet presAssocID="{EFC7B0D5-877E-4539-86A6-26BA3FFA61BA}" presName="compositeNode" presStyleCnt="0">
        <dgm:presLayoutVars>
          <dgm:bulletEnabled val="1"/>
        </dgm:presLayoutVars>
      </dgm:prSet>
      <dgm:spPr/>
    </dgm:pt>
    <dgm:pt modelId="{C1BD37D0-D338-4B00-9B28-CE7F9A90EB28}" type="pres">
      <dgm:prSet presAssocID="{EFC7B0D5-877E-4539-86A6-26BA3FFA61BA}" presName="bgRect" presStyleLbl="alignNode1" presStyleIdx="1" presStyleCnt="3"/>
      <dgm:spPr/>
    </dgm:pt>
    <dgm:pt modelId="{7CADD261-EC8C-4F34-A70A-CFCC02EA9D72}" type="pres">
      <dgm:prSet presAssocID="{3AF8A1BE-0F04-47CF-84BA-C0C5CE395606}" presName="sibTransNodeRect" presStyleLbl="alignNode1" presStyleIdx="1" presStyleCnt="3">
        <dgm:presLayoutVars>
          <dgm:chMax val="0"/>
          <dgm:bulletEnabled val="1"/>
        </dgm:presLayoutVars>
      </dgm:prSet>
      <dgm:spPr/>
    </dgm:pt>
    <dgm:pt modelId="{048B0026-0F02-4359-9097-1A46EEB6B048}" type="pres">
      <dgm:prSet presAssocID="{EFC7B0D5-877E-4539-86A6-26BA3FFA61BA}" presName="nodeRect" presStyleLbl="alignNode1" presStyleIdx="1" presStyleCnt="3">
        <dgm:presLayoutVars>
          <dgm:bulletEnabled val="1"/>
        </dgm:presLayoutVars>
      </dgm:prSet>
      <dgm:spPr/>
    </dgm:pt>
    <dgm:pt modelId="{0E7DA32F-271E-43E5-8414-13A308E4ADBD}" type="pres">
      <dgm:prSet presAssocID="{3AF8A1BE-0F04-47CF-84BA-C0C5CE395606}" presName="sibTrans" presStyleCnt="0"/>
      <dgm:spPr/>
    </dgm:pt>
    <dgm:pt modelId="{BCF219BE-C5DC-4457-ABB3-E178F85435EF}" type="pres">
      <dgm:prSet presAssocID="{C93A2BCF-F7DE-4BFE-931E-EC8A1394CBDC}" presName="compositeNode" presStyleCnt="0">
        <dgm:presLayoutVars>
          <dgm:bulletEnabled val="1"/>
        </dgm:presLayoutVars>
      </dgm:prSet>
      <dgm:spPr/>
    </dgm:pt>
    <dgm:pt modelId="{49186FB7-8906-4E00-B63E-0088E342A37B}" type="pres">
      <dgm:prSet presAssocID="{C93A2BCF-F7DE-4BFE-931E-EC8A1394CBDC}" presName="bgRect" presStyleLbl="alignNode1" presStyleIdx="2" presStyleCnt="3"/>
      <dgm:spPr/>
    </dgm:pt>
    <dgm:pt modelId="{16CAF167-FDA8-4E12-AFB3-0459BC0F5E5F}" type="pres">
      <dgm:prSet presAssocID="{83B2E82E-3428-4483-AEBD-B5E4A544FA26}" presName="sibTransNodeRect" presStyleLbl="alignNode1" presStyleIdx="2" presStyleCnt="3">
        <dgm:presLayoutVars>
          <dgm:chMax val="0"/>
          <dgm:bulletEnabled val="1"/>
        </dgm:presLayoutVars>
      </dgm:prSet>
      <dgm:spPr/>
    </dgm:pt>
    <dgm:pt modelId="{D32FD330-41DB-4C29-9121-DDB520A85DF2}" type="pres">
      <dgm:prSet presAssocID="{C93A2BCF-F7DE-4BFE-931E-EC8A1394CBDC}" presName="nodeRect" presStyleLbl="alignNode1" presStyleIdx="2" presStyleCnt="3">
        <dgm:presLayoutVars>
          <dgm:bulletEnabled val="1"/>
        </dgm:presLayoutVars>
      </dgm:prSet>
      <dgm:spPr/>
    </dgm:pt>
  </dgm:ptLst>
  <dgm:cxnLst>
    <dgm:cxn modelId="{CBB82812-5933-46DF-9AC2-22DDF67196B8}" type="presOf" srcId="{E57808DB-33D4-4D2A-92CF-8C9F2E1417E3}" destId="{C0A2A1C9-B5AA-4141-8797-9E38783E24BE}" srcOrd="0" destOrd="0" presId="urn:microsoft.com/office/officeart/2016/7/layout/LinearBlockProcessNumbered"/>
    <dgm:cxn modelId="{68C5F838-BBDD-466E-967F-C2D5BA2E06BB}" type="presOf" srcId="{6004B487-60C6-4D93-ABDA-66839972F434}" destId="{225701AD-3B7D-4516-B623-A133B2C57B20}" srcOrd="1" destOrd="0" presId="urn:microsoft.com/office/officeart/2016/7/layout/LinearBlockProcessNumbered"/>
    <dgm:cxn modelId="{059E1862-4933-48BC-9772-5C5721244495}" type="presOf" srcId="{C93A2BCF-F7DE-4BFE-931E-EC8A1394CBDC}" destId="{49186FB7-8906-4E00-B63E-0088E342A37B}" srcOrd="0" destOrd="0" presId="urn:microsoft.com/office/officeart/2016/7/layout/LinearBlockProcessNumbered"/>
    <dgm:cxn modelId="{0A2A9C4E-D7CD-4420-9BFB-1B56786E6D80}" type="presOf" srcId="{EFC7B0D5-877E-4539-86A6-26BA3FFA61BA}" destId="{C1BD37D0-D338-4B00-9B28-CE7F9A90EB28}" srcOrd="0" destOrd="0" presId="urn:microsoft.com/office/officeart/2016/7/layout/LinearBlockProcessNumbered"/>
    <dgm:cxn modelId="{CDB77B51-01DC-4B44-A26A-52619255CFD6}" type="presOf" srcId="{E4DF38A3-995A-4787-BC91-B3E6FC1F96D3}" destId="{71C02A14-5B54-4793-AABE-0B699D94E8A6}" srcOrd="0" destOrd="0" presId="urn:microsoft.com/office/officeart/2016/7/layout/LinearBlockProcessNumbered"/>
    <dgm:cxn modelId="{F3621A88-2C45-4CFB-ABBA-B743F9A3FB66}" type="presOf" srcId="{6004B487-60C6-4D93-ABDA-66839972F434}" destId="{1559AC38-0AD1-49D0-BE76-E2F9C8A1E2F7}" srcOrd="0" destOrd="0" presId="urn:microsoft.com/office/officeart/2016/7/layout/LinearBlockProcessNumbered"/>
    <dgm:cxn modelId="{1E17698F-E8C4-4AC6-8E1D-321666E71443}" srcId="{E4DF38A3-995A-4787-BC91-B3E6FC1F96D3}" destId="{C93A2BCF-F7DE-4BFE-931E-EC8A1394CBDC}" srcOrd="2" destOrd="0" parTransId="{8FA28EDA-D15C-4B65-ACD1-B0A4C141DF1F}" sibTransId="{83B2E82E-3428-4483-AEBD-B5E4A544FA26}"/>
    <dgm:cxn modelId="{96BD0294-19A3-45D9-94A2-24A55EF2FC1E}" type="presOf" srcId="{C93A2BCF-F7DE-4BFE-931E-EC8A1394CBDC}" destId="{D32FD330-41DB-4C29-9121-DDB520A85DF2}" srcOrd="1" destOrd="0" presId="urn:microsoft.com/office/officeart/2016/7/layout/LinearBlockProcessNumbered"/>
    <dgm:cxn modelId="{BFCA29B7-14DD-4BFB-9390-860AD23944D9}" type="presOf" srcId="{3AF8A1BE-0F04-47CF-84BA-C0C5CE395606}" destId="{7CADD261-EC8C-4F34-A70A-CFCC02EA9D72}" srcOrd="0" destOrd="0" presId="urn:microsoft.com/office/officeart/2016/7/layout/LinearBlockProcessNumbered"/>
    <dgm:cxn modelId="{C82314D8-C1CC-4C91-BCBC-1CC4EF09910B}" srcId="{E4DF38A3-995A-4787-BC91-B3E6FC1F96D3}" destId="{EFC7B0D5-877E-4539-86A6-26BA3FFA61BA}" srcOrd="1" destOrd="0" parTransId="{9E99523C-1278-410D-89D9-D866EC2D41B8}" sibTransId="{3AF8A1BE-0F04-47CF-84BA-C0C5CE395606}"/>
    <dgm:cxn modelId="{15E0C6E6-A699-491D-ADB9-E3235CBF6C30}" srcId="{E4DF38A3-995A-4787-BC91-B3E6FC1F96D3}" destId="{6004B487-60C6-4D93-ABDA-66839972F434}" srcOrd="0" destOrd="0" parTransId="{4ABC5F52-23CC-4D1E-888A-87BEB492CA38}" sibTransId="{E57808DB-33D4-4D2A-92CF-8C9F2E1417E3}"/>
    <dgm:cxn modelId="{0BA761F2-B9A2-4DBD-BA22-BC2FB9651124}" type="presOf" srcId="{EFC7B0D5-877E-4539-86A6-26BA3FFA61BA}" destId="{048B0026-0F02-4359-9097-1A46EEB6B048}" srcOrd="1" destOrd="0" presId="urn:microsoft.com/office/officeart/2016/7/layout/LinearBlockProcessNumbered"/>
    <dgm:cxn modelId="{BB887BFF-178D-4632-A13E-6B4C3C50E598}" type="presOf" srcId="{83B2E82E-3428-4483-AEBD-B5E4A544FA26}" destId="{16CAF167-FDA8-4E12-AFB3-0459BC0F5E5F}" srcOrd="0" destOrd="0" presId="urn:microsoft.com/office/officeart/2016/7/layout/LinearBlockProcessNumbered"/>
    <dgm:cxn modelId="{3EAB54A8-FCC5-4203-8E66-8EE6D9E64D05}" type="presParOf" srcId="{71C02A14-5B54-4793-AABE-0B699D94E8A6}" destId="{562505AF-46BD-4D64-A68A-32919BC86817}" srcOrd="0" destOrd="0" presId="urn:microsoft.com/office/officeart/2016/7/layout/LinearBlockProcessNumbered"/>
    <dgm:cxn modelId="{93F5492E-46EE-4733-A051-2CCF073768F9}" type="presParOf" srcId="{562505AF-46BD-4D64-A68A-32919BC86817}" destId="{1559AC38-0AD1-49D0-BE76-E2F9C8A1E2F7}" srcOrd="0" destOrd="0" presId="urn:microsoft.com/office/officeart/2016/7/layout/LinearBlockProcessNumbered"/>
    <dgm:cxn modelId="{CE1AF0CD-CF75-42CB-AE7C-AE76A419BA65}" type="presParOf" srcId="{562505AF-46BD-4D64-A68A-32919BC86817}" destId="{C0A2A1C9-B5AA-4141-8797-9E38783E24BE}" srcOrd="1" destOrd="0" presId="urn:microsoft.com/office/officeart/2016/7/layout/LinearBlockProcessNumbered"/>
    <dgm:cxn modelId="{AF617460-1E51-454C-8BCC-1A1AC05993C2}" type="presParOf" srcId="{562505AF-46BD-4D64-A68A-32919BC86817}" destId="{225701AD-3B7D-4516-B623-A133B2C57B20}" srcOrd="2" destOrd="0" presId="urn:microsoft.com/office/officeart/2016/7/layout/LinearBlockProcessNumbered"/>
    <dgm:cxn modelId="{EA69F367-034B-496E-98FC-AB40C7DB811D}" type="presParOf" srcId="{71C02A14-5B54-4793-AABE-0B699D94E8A6}" destId="{5E869AF7-EFC5-41E7-AB5A-735ADEE487A0}" srcOrd="1" destOrd="0" presId="urn:microsoft.com/office/officeart/2016/7/layout/LinearBlockProcessNumbered"/>
    <dgm:cxn modelId="{FF4CB88B-1903-431D-A8B4-5BDD6126BC5D}" type="presParOf" srcId="{71C02A14-5B54-4793-AABE-0B699D94E8A6}" destId="{2664B2B7-8103-49D7-A7F5-1B357632CB31}" srcOrd="2" destOrd="0" presId="urn:microsoft.com/office/officeart/2016/7/layout/LinearBlockProcessNumbered"/>
    <dgm:cxn modelId="{0CCB1211-A36F-4DA4-BAE5-54029E0C35EE}" type="presParOf" srcId="{2664B2B7-8103-49D7-A7F5-1B357632CB31}" destId="{C1BD37D0-D338-4B00-9B28-CE7F9A90EB28}" srcOrd="0" destOrd="0" presId="urn:microsoft.com/office/officeart/2016/7/layout/LinearBlockProcessNumbered"/>
    <dgm:cxn modelId="{7D378076-B4FD-4212-81FE-AC08118E81B2}" type="presParOf" srcId="{2664B2B7-8103-49D7-A7F5-1B357632CB31}" destId="{7CADD261-EC8C-4F34-A70A-CFCC02EA9D72}" srcOrd="1" destOrd="0" presId="urn:microsoft.com/office/officeart/2016/7/layout/LinearBlockProcessNumbered"/>
    <dgm:cxn modelId="{F65DBDA3-E35C-4A64-A575-9ADE47EE010C}" type="presParOf" srcId="{2664B2B7-8103-49D7-A7F5-1B357632CB31}" destId="{048B0026-0F02-4359-9097-1A46EEB6B048}" srcOrd="2" destOrd="0" presId="urn:microsoft.com/office/officeart/2016/7/layout/LinearBlockProcessNumbered"/>
    <dgm:cxn modelId="{B2229FF5-B471-4602-9838-493815B1E662}" type="presParOf" srcId="{71C02A14-5B54-4793-AABE-0B699D94E8A6}" destId="{0E7DA32F-271E-43E5-8414-13A308E4ADBD}" srcOrd="3" destOrd="0" presId="urn:microsoft.com/office/officeart/2016/7/layout/LinearBlockProcessNumbered"/>
    <dgm:cxn modelId="{4EECF857-B057-45C9-8E65-DC058E768A0B}" type="presParOf" srcId="{71C02A14-5B54-4793-AABE-0B699D94E8A6}" destId="{BCF219BE-C5DC-4457-ABB3-E178F85435EF}" srcOrd="4" destOrd="0" presId="urn:microsoft.com/office/officeart/2016/7/layout/LinearBlockProcessNumbered"/>
    <dgm:cxn modelId="{B3D3F333-0A23-4FF0-9578-2B3C8EED76E1}" type="presParOf" srcId="{BCF219BE-C5DC-4457-ABB3-E178F85435EF}" destId="{49186FB7-8906-4E00-B63E-0088E342A37B}" srcOrd="0" destOrd="0" presId="urn:microsoft.com/office/officeart/2016/7/layout/LinearBlockProcessNumbered"/>
    <dgm:cxn modelId="{E0A0E47D-B34C-4BC6-BE13-42AA66530B62}" type="presParOf" srcId="{BCF219BE-C5DC-4457-ABB3-E178F85435EF}" destId="{16CAF167-FDA8-4E12-AFB3-0459BC0F5E5F}" srcOrd="1" destOrd="0" presId="urn:microsoft.com/office/officeart/2016/7/layout/LinearBlockProcessNumbered"/>
    <dgm:cxn modelId="{93DE0E3D-1F0B-4054-8B31-91084204185B}" type="presParOf" srcId="{BCF219BE-C5DC-4457-ABB3-E178F85435EF}" destId="{D32FD330-41DB-4C29-9121-DDB520A85DF2}"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2BB799-45A0-4034-A813-9FAFD296FF87}"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3A93E346-C71C-4ABA-9314-AD64173DCCBE}">
      <dgm:prSet phldrT="[Text]"/>
      <dgm:spPr/>
      <dgm:t>
        <a:bodyPr/>
        <a:lstStyle/>
        <a:p>
          <a:r>
            <a:rPr lang="en-US" dirty="0"/>
            <a:t>I like</a:t>
          </a:r>
        </a:p>
      </dgm:t>
    </dgm:pt>
    <dgm:pt modelId="{927FA648-267E-42A7-8BC7-4FE678EDA930}" type="parTrans" cxnId="{121F0FC1-3460-418E-9921-BED84877F5D1}">
      <dgm:prSet/>
      <dgm:spPr/>
      <dgm:t>
        <a:bodyPr/>
        <a:lstStyle/>
        <a:p>
          <a:endParaRPr lang="en-US"/>
        </a:p>
      </dgm:t>
    </dgm:pt>
    <dgm:pt modelId="{E0BA81D0-1114-45DC-8E6C-92C90871AA1E}" type="sibTrans" cxnId="{121F0FC1-3460-418E-9921-BED84877F5D1}">
      <dgm:prSet/>
      <dgm:spPr/>
      <dgm:t>
        <a:bodyPr/>
        <a:lstStyle/>
        <a:p>
          <a:endParaRPr lang="en-US"/>
        </a:p>
      </dgm:t>
    </dgm:pt>
    <dgm:pt modelId="{970ADD87-5884-4EA0-AC72-FCF9F18B1CE1}">
      <dgm:prSet phldrT="[Text]"/>
      <dgm:spPr/>
      <dgm:t>
        <a:bodyPr/>
        <a:lstStyle/>
        <a:p>
          <a:r>
            <a:rPr lang="en-US" dirty="0"/>
            <a:t>You</a:t>
          </a:r>
        </a:p>
      </dgm:t>
    </dgm:pt>
    <dgm:pt modelId="{F1308D43-009E-4590-9A1A-58A097EE16DC}" type="parTrans" cxnId="{9210A4BA-A794-461A-9E97-C03E415975D6}">
      <dgm:prSet/>
      <dgm:spPr/>
      <dgm:t>
        <a:bodyPr/>
        <a:lstStyle/>
        <a:p>
          <a:endParaRPr lang="en-US"/>
        </a:p>
      </dgm:t>
    </dgm:pt>
    <dgm:pt modelId="{CF8EAE71-1DD7-4A16-AAF4-26A6E84D8A57}" type="sibTrans" cxnId="{9210A4BA-A794-461A-9E97-C03E415975D6}">
      <dgm:prSet/>
      <dgm:spPr/>
      <dgm:t>
        <a:bodyPr/>
        <a:lstStyle/>
        <a:p>
          <a:endParaRPr lang="en-US"/>
        </a:p>
      </dgm:t>
    </dgm:pt>
    <dgm:pt modelId="{BA0C8C1B-94A9-435C-9075-A449CCE39CD5}" type="pres">
      <dgm:prSet presAssocID="{5D2BB799-45A0-4034-A813-9FAFD296FF87}" presName="diagram" presStyleCnt="0">
        <dgm:presLayoutVars>
          <dgm:dir/>
          <dgm:resizeHandles val="exact"/>
        </dgm:presLayoutVars>
      </dgm:prSet>
      <dgm:spPr/>
    </dgm:pt>
    <dgm:pt modelId="{44B49C15-4249-4117-87A5-A0E6DC8F8211}" type="pres">
      <dgm:prSet presAssocID="{3A93E346-C71C-4ABA-9314-AD64173DCCBE}" presName="arrow" presStyleLbl="node1" presStyleIdx="0" presStyleCnt="2">
        <dgm:presLayoutVars>
          <dgm:bulletEnabled val="1"/>
        </dgm:presLayoutVars>
      </dgm:prSet>
      <dgm:spPr/>
    </dgm:pt>
    <dgm:pt modelId="{DCFB3D74-0CC1-4EA6-A7DA-91C3B9408AA3}" type="pres">
      <dgm:prSet presAssocID="{970ADD87-5884-4EA0-AC72-FCF9F18B1CE1}" presName="arrow" presStyleLbl="node1" presStyleIdx="1" presStyleCnt="2">
        <dgm:presLayoutVars>
          <dgm:bulletEnabled val="1"/>
        </dgm:presLayoutVars>
      </dgm:prSet>
      <dgm:spPr/>
    </dgm:pt>
  </dgm:ptLst>
  <dgm:cxnLst>
    <dgm:cxn modelId="{9E1D8A01-9C3B-4BCF-B9A2-1F830AC6C716}" type="presOf" srcId="{5D2BB799-45A0-4034-A813-9FAFD296FF87}" destId="{BA0C8C1B-94A9-435C-9075-A449CCE39CD5}" srcOrd="0" destOrd="0" presId="urn:microsoft.com/office/officeart/2005/8/layout/arrow5"/>
    <dgm:cxn modelId="{D4E61B0F-3022-4463-AC93-247B85710E26}" type="presOf" srcId="{970ADD87-5884-4EA0-AC72-FCF9F18B1CE1}" destId="{DCFB3D74-0CC1-4EA6-A7DA-91C3B9408AA3}" srcOrd="0" destOrd="0" presId="urn:microsoft.com/office/officeart/2005/8/layout/arrow5"/>
    <dgm:cxn modelId="{A6F9BE7E-E626-423C-8352-5866B390461F}" type="presOf" srcId="{3A93E346-C71C-4ABA-9314-AD64173DCCBE}" destId="{44B49C15-4249-4117-87A5-A0E6DC8F8211}" srcOrd="0" destOrd="0" presId="urn:microsoft.com/office/officeart/2005/8/layout/arrow5"/>
    <dgm:cxn modelId="{9210A4BA-A794-461A-9E97-C03E415975D6}" srcId="{5D2BB799-45A0-4034-A813-9FAFD296FF87}" destId="{970ADD87-5884-4EA0-AC72-FCF9F18B1CE1}" srcOrd="1" destOrd="0" parTransId="{F1308D43-009E-4590-9A1A-58A097EE16DC}" sibTransId="{CF8EAE71-1DD7-4A16-AAF4-26A6E84D8A57}"/>
    <dgm:cxn modelId="{121F0FC1-3460-418E-9921-BED84877F5D1}" srcId="{5D2BB799-45A0-4034-A813-9FAFD296FF87}" destId="{3A93E346-C71C-4ABA-9314-AD64173DCCBE}" srcOrd="0" destOrd="0" parTransId="{927FA648-267E-42A7-8BC7-4FE678EDA930}" sibTransId="{E0BA81D0-1114-45DC-8E6C-92C90871AA1E}"/>
    <dgm:cxn modelId="{608B8A0F-8B64-4C70-847E-29BFF302EE05}" type="presParOf" srcId="{BA0C8C1B-94A9-435C-9075-A449CCE39CD5}" destId="{44B49C15-4249-4117-87A5-A0E6DC8F8211}" srcOrd="0" destOrd="0" presId="urn:microsoft.com/office/officeart/2005/8/layout/arrow5"/>
    <dgm:cxn modelId="{2B148E8F-771C-4400-84A7-51FE546AC3AE}" type="presParOf" srcId="{BA0C8C1B-94A9-435C-9075-A449CCE39CD5}" destId="{DCFB3D74-0CC1-4EA6-A7DA-91C3B9408AA3}"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B32CDD2-95DC-48D4-ABEC-F15949C67056}" type="doc">
      <dgm:prSet loTypeId="urn:microsoft.com/office/officeart/2016/7/layout/BasicLinearProcessNumbered" loCatId="process" qsTypeId="urn:microsoft.com/office/officeart/2005/8/quickstyle/simple1" qsCatId="simple" csTypeId="urn:microsoft.com/office/officeart/2005/8/colors/ColorSchemeForSuggestions" csCatId="other" phldr="1"/>
      <dgm:spPr/>
      <dgm:t>
        <a:bodyPr/>
        <a:lstStyle/>
        <a:p>
          <a:endParaRPr lang="en-US"/>
        </a:p>
      </dgm:t>
    </dgm:pt>
    <dgm:pt modelId="{2A5B5954-DE3F-4133-B9A3-03716D5B204C}">
      <dgm:prSet/>
      <dgm:spPr/>
      <dgm:t>
        <a:bodyPr/>
        <a:lstStyle/>
        <a:p>
          <a:pPr algn="ctr"/>
          <a:r>
            <a:rPr lang="en-US" dirty="0"/>
            <a:t>Your home page should make people feel good and connect them to your people and your ethos.  </a:t>
          </a:r>
        </a:p>
        <a:p>
          <a:pPr algn="ctr"/>
          <a:r>
            <a:rPr lang="en-US" dirty="0"/>
            <a:t>Remember the church is people, its not a building!</a:t>
          </a:r>
        </a:p>
      </dgm:t>
    </dgm:pt>
    <dgm:pt modelId="{E7ACE32A-DB5F-425B-A300-56FE658811ED}" type="parTrans" cxnId="{DCDB5E79-BCAF-4985-8B4A-E14628CC7264}">
      <dgm:prSet/>
      <dgm:spPr/>
      <dgm:t>
        <a:bodyPr/>
        <a:lstStyle/>
        <a:p>
          <a:endParaRPr lang="en-US"/>
        </a:p>
      </dgm:t>
    </dgm:pt>
    <dgm:pt modelId="{1493B33B-04FC-4A3A-9AFB-499B3E9DA791}" type="sibTrans" cxnId="{DCDB5E79-BCAF-4985-8B4A-E14628CC7264}">
      <dgm:prSet phldrT="1" phldr="0"/>
      <dgm:spPr/>
      <dgm:t>
        <a:bodyPr/>
        <a:lstStyle/>
        <a:p>
          <a:r>
            <a:rPr lang="en-US"/>
            <a:t>1</a:t>
          </a:r>
        </a:p>
      </dgm:t>
    </dgm:pt>
    <dgm:pt modelId="{B739A890-0BDD-4139-B2B9-98B00C813E2D}">
      <dgm:prSet/>
      <dgm:spPr/>
      <dgm:t>
        <a:bodyPr/>
        <a:lstStyle/>
        <a:p>
          <a:pPr algn="ctr"/>
          <a:r>
            <a:rPr lang="en-US" dirty="0"/>
            <a:t>It should connect them with meaning and purpose. </a:t>
          </a:r>
        </a:p>
        <a:p>
          <a:pPr algn="ctr"/>
          <a:r>
            <a:rPr lang="en-US" dirty="0"/>
            <a:t>It should inspire them. It should inform them. It should make them curious. It should educate them – a little. </a:t>
          </a:r>
        </a:p>
      </dgm:t>
    </dgm:pt>
    <dgm:pt modelId="{F090572F-57D6-4280-9718-EC6549820C87}" type="parTrans" cxnId="{B8CCED7D-B866-4561-9185-4ACA4C964585}">
      <dgm:prSet/>
      <dgm:spPr/>
      <dgm:t>
        <a:bodyPr/>
        <a:lstStyle/>
        <a:p>
          <a:endParaRPr lang="en-US"/>
        </a:p>
      </dgm:t>
    </dgm:pt>
    <dgm:pt modelId="{4CB944F5-FA94-49C7-A86E-8425B78952DB}" type="sibTrans" cxnId="{B8CCED7D-B866-4561-9185-4ACA4C964585}">
      <dgm:prSet phldrT="2" phldr="0"/>
      <dgm:spPr/>
      <dgm:t>
        <a:bodyPr/>
        <a:lstStyle/>
        <a:p>
          <a:r>
            <a:rPr lang="en-US"/>
            <a:t>2</a:t>
          </a:r>
        </a:p>
      </dgm:t>
    </dgm:pt>
    <dgm:pt modelId="{61DF6FDE-5044-46E7-A5DA-BA2A2B4B245F}">
      <dgm:prSet/>
      <dgm:spPr/>
      <dgm:t>
        <a:bodyPr/>
        <a:lstStyle/>
        <a:p>
          <a:pPr algn="ctr"/>
          <a:r>
            <a:rPr lang="en-US" dirty="0"/>
            <a:t>A good homepage should drive people to discover more of the content on your site. </a:t>
          </a:r>
        </a:p>
        <a:p>
          <a:pPr algn="ctr"/>
          <a:r>
            <a:rPr lang="en-US" dirty="0"/>
            <a:t>It should guide visitors along a path in your site.</a:t>
          </a:r>
        </a:p>
      </dgm:t>
    </dgm:pt>
    <dgm:pt modelId="{D93C82E6-CC6B-4AF1-9BD0-58D011C83B26}" type="parTrans" cxnId="{F3C33956-0610-43EB-AE9B-28DDD9CB02D5}">
      <dgm:prSet/>
      <dgm:spPr/>
      <dgm:t>
        <a:bodyPr/>
        <a:lstStyle/>
        <a:p>
          <a:endParaRPr lang="en-US"/>
        </a:p>
      </dgm:t>
    </dgm:pt>
    <dgm:pt modelId="{C0A6801F-D77F-44B1-9885-E477D6A77EF3}" type="sibTrans" cxnId="{F3C33956-0610-43EB-AE9B-28DDD9CB02D5}">
      <dgm:prSet phldrT="3" phldr="0"/>
      <dgm:spPr/>
      <dgm:t>
        <a:bodyPr/>
        <a:lstStyle/>
        <a:p>
          <a:r>
            <a:rPr lang="en-US"/>
            <a:t>3</a:t>
          </a:r>
        </a:p>
      </dgm:t>
    </dgm:pt>
    <dgm:pt modelId="{3C404837-B439-4ADA-83B1-FF30306A01ED}">
      <dgm:prSet/>
      <dgm:spPr/>
      <dgm:t>
        <a:bodyPr/>
        <a:lstStyle/>
        <a:p>
          <a:pPr algn="ctr"/>
          <a:r>
            <a:rPr lang="en-US" dirty="0"/>
            <a:t>It should make them want to visit.</a:t>
          </a:r>
        </a:p>
      </dgm:t>
    </dgm:pt>
    <dgm:pt modelId="{70E4B1EE-C9DE-4FDB-BF33-FF0EA3D62136}" type="parTrans" cxnId="{F7FAC5E4-04E9-4756-B093-C5C711F1B5CE}">
      <dgm:prSet/>
      <dgm:spPr/>
      <dgm:t>
        <a:bodyPr/>
        <a:lstStyle/>
        <a:p>
          <a:endParaRPr lang="en-US"/>
        </a:p>
      </dgm:t>
    </dgm:pt>
    <dgm:pt modelId="{F94CC672-F26F-471F-8360-EC4828D324DE}" type="sibTrans" cxnId="{F7FAC5E4-04E9-4756-B093-C5C711F1B5CE}">
      <dgm:prSet phldrT="4" phldr="0"/>
      <dgm:spPr/>
      <dgm:t>
        <a:bodyPr/>
        <a:lstStyle/>
        <a:p>
          <a:r>
            <a:rPr lang="en-US"/>
            <a:t>4</a:t>
          </a:r>
        </a:p>
      </dgm:t>
    </dgm:pt>
    <dgm:pt modelId="{8D4F2C64-318C-427C-8545-9F32AC2A8804}" type="pres">
      <dgm:prSet presAssocID="{4B32CDD2-95DC-48D4-ABEC-F15949C67056}" presName="Name0" presStyleCnt="0">
        <dgm:presLayoutVars>
          <dgm:animLvl val="lvl"/>
          <dgm:resizeHandles val="exact"/>
        </dgm:presLayoutVars>
      </dgm:prSet>
      <dgm:spPr/>
    </dgm:pt>
    <dgm:pt modelId="{D72148AC-A3AE-4DD6-B6B5-6FE076C0DF93}" type="pres">
      <dgm:prSet presAssocID="{2A5B5954-DE3F-4133-B9A3-03716D5B204C}" presName="compositeNode" presStyleCnt="0">
        <dgm:presLayoutVars>
          <dgm:bulletEnabled val="1"/>
        </dgm:presLayoutVars>
      </dgm:prSet>
      <dgm:spPr/>
    </dgm:pt>
    <dgm:pt modelId="{94212BEA-D905-4DD0-B79D-6C97C5096978}" type="pres">
      <dgm:prSet presAssocID="{2A5B5954-DE3F-4133-B9A3-03716D5B204C}" presName="bgRect" presStyleLbl="bgAccFollowNode1" presStyleIdx="0" presStyleCnt="4"/>
      <dgm:spPr/>
    </dgm:pt>
    <dgm:pt modelId="{58F23D62-A84C-46ED-8948-C375C57D901C}" type="pres">
      <dgm:prSet presAssocID="{1493B33B-04FC-4A3A-9AFB-499B3E9DA791}" presName="sibTransNodeCircle" presStyleLbl="alignNode1" presStyleIdx="0" presStyleCnt="8">
        <dgm:presLayoutVars>
          <dgm:chMax val="0"/>
          <dgm:bulletEnabled/>
        </dgm:presLayoutVars>
      </dgm:prSet>
      <dgm:spPr/>
    </dgm:pt>
    <dgm:pt modelId="{7BFB54AC-3347-4CC1-A54F-74B0B85A3366}" type="pres">
      <dgm:prSet presAssocID="{2A5B5954-DE3F-4133-B9A3-03716D5B204C}" presName="bottomLine" presStyleLbl="alignNode1" presStyleIdx="1" presStyleCnt="8">
        <dgm:presLayoutVars/>
      </dgm:prSet>
      <dgm:spPr/>
    </dgm:pt>
    <dgm:pt modelId="{29DB8200-DD77-4C59-9B2D-1BB8BFFE426B}" type="pres">
      <dgm:prSet presAssocID="{2A5B5954-DE3F-4133-B9A3-03716D5B204C}" presName="nodeText" presStyleLbl="bgAccFollowNode1" presStyleIdx="0" presStyleCnt="4">
        <dgm:presLayoutVars>
          <dgm:bulletEnabled val="1"/>
        </dgm:presLayoutVars>
      </dgm:prSet>
      <dgm:spPr/>
    </dgm:pt>
    <dgm:pt modelId="{F5F29F2E-47A5-4601-A9AD-5EAF4901ABE1}" type="pres">
      <dgm:prSet presAssocID="{1493B33B-04FC-4A3A-9AFB-499B3E9DA791}" presName="sibTrans" presStyleCnt="0"/>
      <dgm:spPr/>
    </dgm:pt>
    <dgm:pt modelId="{1FAC6C57-EDBB-48F6-A77B-9BE6BF377D31}" type="pres">
      <dgm:prSet presAssocID="{B739A890-0BDD-4139-B2B9-98B00C813E2D}" presName="compositeNode" presStyleCnt="0">
        <dgm:presLayoutVars>
          <dgm:bulletEnabled val="1"/>
        </dgm:presLayoutVars>
      </dgm:prSet>
      <dgm:spPr/>
    </dgm:pt>
    <dgm:pt modelId="{67A07972-2B21-4EFA-86BD-51E3A84C64F6}" type="pres">
      <dgm:prSet presAssocID="{B739A890-0BDD-4139-B2B9-98B00C813E2D}" presName="bgRect" presStyleLbl="bgAccFollowNode1" presStyleIdx="1" presStyleCnt="4"/>
      <dgm:spPr/>
    </dgm:pt>
    <dgm:pt modelId="{D5FB7BF6-19F1-4753-8288-B9318EBE9957}" type="pres">
      <dgm:prSet presAssocID="{4CB944F5-FA94-49C7-A86E-8425B78952DB}" presName="sibTransNodeCircle" presStyleLbl="alignNode1" presStyleIdx="2" presStyleCnt="8">
        <dgm:presLayoutVars>
          <dgm:chMax val="0"/>
          <dgm:bulletEnabled/>
        </dgm:presLayoutVars>
      </dgm:prSet>
      <dgm:spPr/>
    </dgm:pt>
    <dgm:pt modelId="{0FBF0667-7E36-440D-BFB7-1782E044BD30}" type="pres">
      <dgm:prSet presAssocID="{B739A890-0BDD-4139-B2B9-98B00C813E2D}" presName="bottomLine" presStyleLbl="alignNode1" presStyleIdx="3" presStyleCnt="8">
        <dgm:presLayoutVars/>
      </dgm:prSet>
      <dgm:spPr/>
    </dgm:pt>
    <dgm:pt modelId="{36F15C34-F174-4BDC-BDDE-B7E187DB5F33}" type="pres">
      <dgm:prSet presAssocID="{B739A890-0BDD-4139-B2B9-98B00C813E2D}" presName="nodeText" presStyleLbl="bgAccFollowNode1" presStyleIdx="1" presStyleCnt="4">
        <dgm:presLayoutVars>
          <dgm:bulletEnabled val="1"/>
        </dgm:presLayoutVars>
      </dgm:prSet>
      <dgm:spPr/>
    </dgm:pt>
    <dgm:pt modelId="{9244BFA5-A74C-4637-82E1-E7F68368A6AE}" type="pres">
      <dgm:prSet presAssocID="{4CB944F5-FA94-49C7-A86E-8425B78952DB}" presName="sibTrans" presStyleCnt="0"/>
      <dgm:spPr/>
    </dgm:pt>
    <dgm:pt modelId="{9ED1F85B-7E17-43AE-949D-197D1B8E1A72}" type="pres">
      <dgm:prSet presAssocID="{61DF6FDE-5044-46E7-A5DA-BA2A2B4B245F}" presName="compositeNode" presStyleCnt="0">
        <dgm:presLayoutVars>
          <dgm:bulletEnabled val="1"/>
        </dgm:presLayoutVars>
      </dgm:prSet>
      <dgm:spPr/>
    </dgm:pt>
    <dgm:pt modelId="{FF33A480-4521-4BCF-A9C5-F8CA76A87380}" type="pres">
      <dgm:prSet presAssocID="{61DF6FDE-5044-46E7-A5DA-BA2A2B4B245F}" presName="bgRect" presStyleLbl="bgAccFollowNode1" presStyleIdx="2" presStyleCnt="4"/>
      <dgm:spPr/>
    </dgm:pt>
    <dgm:pt modelId="{619D69E1-5378-49AE-BEEF-15DFBAE46074}" type="pres">
      <dgm:prSet presAssocID="{C0A6801F-D77F-44B1-9885-E477D6A77EF3}" presName="sibTransNodeCircle" presStyleLbl="alignNode1" presStyleIdx="4" presStyleCnt="8">
        <dgm:presLayoutVars>
          <dgm:chMax val="0"/>
          <dgm:bulletEnabled/>
        </dgm:presLayoutVars>
      </dgm:prSet>
      <dgm:spPr/>
    </dgm:pt>
    <dgm:pt modelId="{D2F0F22A-5C56-454F-B37B-F8785AF4AA18}" type="pres">
      <dgm:prSet presAssocID="{61DF6FDE-5044-46E7-A5DA-BA2A2B4B245F}" presName="bottomLine" presStyleLbl="alignNode1" presStyleIdx="5" presStyleCnt="8">
        <dgm:presLayoutVars/>
      </dgm:prSet>
      <dgm:spPr/>
    </dgm:pt>
    <dgm:pt modelId="{BC03E923-EAF4-48BB-A5E3-045C8902C7D8}" type="pres">
      <dgm:prSet presAssocID="{61DF6FDE-5044-46E7-A5DA-BA2A2B4B245F}" presName="nodeText" presStyleLbl="bgAccFollowNode1" presStyleIdx="2" presStyleCnt="4">
        <dgm:presLayoutVars>
          <dgm:bulletEnabled val="1"/>
        </dgm:presLayoutVars>
      </dgm:prSet>
      <dgm:spPr/>
    </dgm:pt>
    <dgm:pt modelId="{977E755C-AC57-4FB0-8B30-52F0CD0DD8A6}" type="pres">
      <dgm:prSet presAssocID="{C0A6801F-D77F-44B1-9885-E477D6A77EF3}" presName="sibTrans" presStyleCnt="0"/>
      <dgm:spPr/>
    </dgm:pt>
    <dgm:pt modelId="{32BB06C5-94D9-46A4-BC37-79B5CC2D17B1}" type="pres">
      <dgm:prSet presAssocID="{3C404837-B439-4ADA-83B1-FF30306A01ED}" presName="compositeNode" presStyleCnt="0">
        <dgm:presLayoutVars>
          <dgm:bulletEnabled val="1"/>
        </dgm:presLayoutVars>
      </dgm:prSet>
      <dgm:spPr/>
    </dgm:pt>
    <dgm:pt modelId="{DDDC8880-1A44-4809-A2E8-4BCD14E5860C}" type="pres">
      <dgm:prSet presAssocID="{3C404837-B439-4ADA-83B1-FF30306A01ED}" presName="bgRect" presStyleLbl="bgAccFollowNode1" presStyleIdx="3" presStyleCnt="4"/>
      <dgm:spPr/>
    </dgm:pt>
    <dgm:pt modelId="{BC5883ED-2A5C-4CB4-9CF8-5516372C75BA}" type="pres">
      <dgm:prSet presAssocID="{F94CC672-F26F-471F-8360-EC4828D324DE}" presName="sibTransNodeCircle" presStyleLbl="alignNode1" presStyleIdx="6" presStyleCnt="8">
        <dgm:presLayoutVars>
          <dgm:chMax val="0"/>
          <dgm:bulletEnabled/>
        </dgm:presLayoutVars>
      </dgm:prSet>
      <dgm:spPr/>
    </dgm:pt>
    <dgm:pt modelId="{48833D49-3661-4FE4-8923-8780322624E3}" type="pres">
      <dgm:prSet presAssocID="{3C404837-B439-4ADA-83B1-FF30306A01ED}" presName="bottomLine" presStyleLbl="alignNode1" presStyleIdx="7" presStyleCnt="8">
        <dgm:presLayoutVars/>
      </dgm:prSet>
      <dgm:spPr/>
    </dgm:pt>
    <dgm:pt modelId="{3585A113-4108-4844-AAB7-78E65006E46D}" type="pres">
      <dgm:prSet presAssocID="{3C404837-B439-4ADA-83B1-FF30306A01ED}" presName="nodeText" presStyleLbl="bgAccFollowNode1" presStyleIdx="3" presStyleCnt="4">
        <dgm:presLayoutVars>
          <dgm:bulletEnabled val="1"/>
        </dgm:presLayoutVars>
      </dgm:prSet>
      <dgm:spPr/>
    </dgm:pt>
  </dgm:ptLst>
  <dgm:cxnLst>
    <dgm:cxn modelId="{623EFC0B-09D9-42AA-818A-E5184722E8F0}" type="presOf" srcId="{F94CC672-F26F-471F-8360-EC4828D324DE}" destId="{BC5883ED-2A5C-4CB4-9CF8-5516372C75BA}" srcOrd="0" destOrd="0" presId="urn:microsoft.com/office/officeart/2016/7/layout/BasicLinearProcessNumbered"/>
    <dgm:cxn modelId="{BFCC0317-C692-423F-8D44-CC6AC3556162}" type="presOf" srcId="{2A5B5954-DE3F-4133-B9A3-03716D5B204C}" destId="{29DB8200-DD77-4C59-9B2D-1BB8BFFE426B}" srcOrd="1" destOrd="0" presId="urn:microsoft.com/office/officeart/2016/7/layout/BasicLinearProcessNumbered"/>
    <dgm:cxn modelId="{63A89E2A-D52F-478A-8946-B65D2AC97D23}" type="presOf" srcId="{3C404837-B439-4ADA-83B1-FF30306A01ED}" destId="{3585A113-4108-4844-AAB7-78E65006E46D}" srcOrd="1" destOrd="0" presId="urn:microsoft.com/office/officeart/2016/7/layout/BasicLinearProcessNumbered"/>
    <dgm:cxn modelId="{F3CA163B-96F4-4E7A-9340-446744E6F656}" type="presOf" srcId="{B739A890-0BDD-4139-B2B9-98B00C813E2D}" destId="{67A07972-2B21-4EFA-86BD-51E3A84C64F6}" srcOrd="0" destOrd="0" presId="urn:microsoft.com/office/officeart/2016/7/layout/BasicLinearProcessNumbered"/>
    <dgm:cxn modelId="{9E2D9C5E-2701-4498-86A8-6868C48D4739}" type="presOf" srcId="{B739A890-0BDD-4139-B2B9-98B00C813E2D}" destId="{36F15C34-F174-4BDC-BDDE-B7E187DB5F33}" srcOrd="1" destOrd="0" presId="urn:microsoft.com/office/officeart/2016/7/layout/BasicLinearProcessNumbered"/>
    <dgm:cxn modelId="{94F20C5F-EC9A-4663-B8EE-0F7624AE496D}" type="presOf" srcId="{4CB944F5-FA94-49C7-A86E-8425B78952DB}" destId="{D5FB7BF6-19F1-4753-8288-B9318EBE9957}" srcOrd="0" destOrd="0" presId="urn:microsoft.com/office/officeart/2016/7/layout/BasicLinearProcessNumbered"/>
    <dgm:cxn modelId="{5462DE49-5BF2-4A1C-8B09-A376DD58583A}" type="presOf" srcId="{4B32CDD2-95DC-48D4-ABEC-F15949C67056}" destId="{8D4F2C64-318C-427C-8545-9F32AC2A8804}" srcOrd="0" destOrd="0" presId="urn:microsoft.com/office/officeart/2016/7/layout/BasicLinearProcessNumbered"/>
    <dgm:cxn modelId="{F3C33956-0610-43EB-AE9B-28DDD9CB02D5}" srcId="{4B32CDD2-95DC-48D4-ABEC-F15949C67056}" destId="{61DF6FDE-5044-46E7-A5DA-BA2A2B4B245F}" srcOrd="2" destOrd="0" parTransId="{D93C82E6-CC6B-4AF1-9BD0-58D011C83B26}" sibTransId="{C0A6801F-D77F-44B1-9885-E477D6A77EF3}"/>
    <dgm:cxn modelId="{DCDB5E79-BCAF-4985-8B4A-E14628CC7264}" srcId="{4B32CDD2-95DC-48D4-ABEC-F15949C67056}" destId="{2A5B5954-DE3F-4133-B9A3-03716D5B204C}" srcOrd="0" destOrd="0" parTransId="{E7ACE32A-DB5F-425B-A300-56FE658811ED}" sibTransId="{1493B33B-04FC-4A3A-9AFB-499B3E9DA791}"/>
    <dgm:cxn modelId="{B8CCED7D-B866-4561-9185-4ACA4C964585}" srcId="{4B32CDD2-95DC-48D4-ABEC-F15949C67056}" destId="{B739A890-0BDD-4139-B2B9-98B00C813E2D}" srcOrd="1" destOrd="0" parTransId="{F090572F-57D6-4280-9718-EC6549820C87}" sibTransId="{4CB944F5-FA94-49C7-A86E-8425B78952DB}"/>
    <dgm:cxn modelId="{C926AEB1-2AAF-4075-8D3E-DF69AA10DD6A}" type="presOf" srcId="{C0A6801F-D77F-44B1-9885-E477D6A77EF3}" destId="{619D69E1-5378-49AE-BEEF-15DFBAE46074}" srcOrd="0" destOrd="0" presId="urn:microsoft.com/office/officeart/2016/7/layout/BasicLinearProcessNumbered"/>
    <dgm:cxn modelId="{28BF31CB-5311-49FB-9859-C5729B98E11F}" type="presOf" srcId="{61DF6FDE-5044-46E7-A5DA-BA2A2B4B245F}" destId="{BC03E923-EAF4-48BB-A5E3-045C8902C7D8}" srcOrd="1" destOrd="0" presId="urn:microsoft.com/office/officeart/2016/7/layout/BasicLinearProcessNumbered"/>
    <dgm:cxn modelId="{7A92DBDF-250D-47EA-836E-36CECBCB114A}" type="presOf" srcId="{61DF6FDE-5044-46E7-A5DA-BA2A2B4B245F}" destId="{FF33A480-4521-4BCF-A9C5-F8CA76A87380}" srcOrd="0" destOrd="0" presId="urn:microsoft.com/office/officeart/2016/7/layout/BasicLinearProcessNumbered"/>
    <dgm:cxn modelId="{140DDDE2-C9B5-4CE5-9277-1BD5629D0D23}" type="presOf" srcId="{3C404837-B439-4ADA-83B1-FF30306A01ED}" destId="{DDDC8880-1A44-4809-A2E8-4BCD14E5860C}" srcOrd="0" destOrd="0" presId="urn:microsoft.com/office/officeart/2016/7/layout/BasicLinearProcessNumbered"/>
    <dgm:cxn modelId="{F7FAC5E4-04E9-4756-B093-C5C711F1B5CE}" srcId="{4B32CDD2-95DC-48D4-ABEC-F15949C67056}" destId="{3C404837-B439-4ADA-83B1-FF30306A01ED}" srcOrd="3" destOrd="0" parTransId="{70E4B1EE-C9DE-4FDB-BF33-FF0EA3D62136}" sibTransId="{F94CC672-F26F-471F-8360-EC4828D324DE}"/>
    <dgm:cxn modelId="{C64203F8-D7F6-46CA-9CDB-B5E558CA1AFC}" type="presOf" srcId="{1493B33B-04FC-4A3A-9AFB-499B3E9DA791}" destId="{58F23D62-A84C-46ED-8948-C375C57D901C}" srcOrd="0" destOrd="0" presId="urn:microsoft.com/office/officeart/2016/7/layout/BasicLinearProcessNumbered"/>
    <dgm:cxn modelId="{D87B71FC-E4C3-425B-A6CE-2D30E7EE0C26}" type="presOf" srcId="{2A5B5954-DE3F-4133-B9A3-03716D5B204C}" destId="{94212BEA-D905-4DD0-B79D-6C97C5096978}" srcOrd="0" destOrd="0" presId="urn:microsoft.com/office/officeart/2016/7/layout/BasicLinearProcessNumbered"/>
    <dgm:cxn modelId="{D0F942BA-0785-473F-A068-9E49971CFEDB}" type="presParOf" srcId="{8D4F2C64-318C-427C-8545-9F32AC2A8804}" destId="{D72148AC-A3AE-4DD6-B6B5-6FE076C0DF93}" srcOrd="0" destOrd="0" presId="urn:microsoft.com/office/officeart/2016/7/layout/BasicLinearProcessNumbered"/>
    <dgm:cxn modelId="{F379EAC3-3E6D-4297-8145-1EE9AD14BF69}" type="presParOf" srcId="{D72148AC-A3AE-4DD6-B6B5-6FE076C0DF93}" destId="{94212BEA-D905-4DD0-B79D-6C97C5096978}" srcOrd="0" destOrd="0" presId="urn:microsoft.com/office/officeart/2016/7/layout/BasicLinearProcessNumbered"/>
    <dgm:cxn modelId="{71A5D9AC-9EF4-4B6E-8617-F1627BDB133C}" type="presParOf" srcId="{D72148AC-A3AE-4DD6-B6B5-6FE076C0DF93}" destId="{58F23D62-A84C-46ED-8948-C375C57D901C}" srcOrd="1" destOrd="0" presId="urn:microsoft.com/office/officeart/2016/7/layout/BasicLinearProcessNumbered"/>
    <dgm:cxn modelId="{5D0D1E76-4E4E-4529-8F63-5901647971E6}" type="presParOf" srcId="{D72148AC-A3AE-4DD6-B6B5-6FE076C0DF93}" destId="{7BFB54AC-3347-4CC1-A54F-74B0B85A3366}" srcOrd="2" destOrd="0" presId="urn:microsoft.com/office/officeart/2016/7/layout/BasicLinearProcessNumbered"/>
    <dgm:cxn modelId="{9187F7C4-61CC-42A9-91A4-8C378242DC19}" type="presParOf" srcId="{D72148AC-A3AE-4DD6-B6B5-6FE076C0DF93}" destId="{29DB8200-DD77-4C59-9B2D-1BB8BFFE426B}" srcOrd="3" destOrd="0" presId="urn:microsoft.com/office/officeart/2016/7/layout/BasicLinearProcessNumbered"/>
    <dgm:cxn modelId="{7502A658-A33E-4CD5-B7A3-90EDEFDEDDE7}" type="presParOf" srcId="{8D4F2C64-318C-427C-8545-9F32AC2A8804}" destId="{F5F29F2E-47A5-4601-A9AD-5EAF4901ABE1}" srcOrd="1" destOrd="0" presId="urn:microsoft.com/office/officeart/2016/7/layout/BasicLinearProcessNumbered"/>
    <dgm:cxn modelId="{B7D76414-89D3-4EA7-A2C7-F33DD5577722}" type="presParOf" srcId="{8D4F2C64-318C-427C-8545-9F32AC2A8804}" destId="{1FAC6C57-EDBB-48F6-A77B-9BE6BF377D31}" srcOrd="2" destOrd="0" presId="urn:microsoft.com/office/officeart/2016/7/layout/BasicLinearProcessNumbered"/>
    <dgm:cxn modelId="{776D1AFA-6D71-427F-AEFD-274528E58576}" type="presParOf" srcId="{1FAC6C57-EDBB-48F6-A77B-9BE6BF377D31}" destId="{67A07972-2B21-4EFA-86BD-51E3A84C64F6}" srcOrd="0" destOrd="0" presId="urn:microsoft.com/office/officeart/2016/7/layout/BasicLinearProcessNumbered"/>
    <dgm:cxn modelId="{A5D55128-509B-41B5-8B97-F8621AF67837}" type="presParOf" srcId="{1FAC6C57-EDBB-48F6-A77B-9BE6BF377D31}" destId="{D5FB7BF6-19F1-4753-8288-B9318EBE9957}" srcOrd="1" destOrd="0" presId="urn:microsoft.com/office/officeart/2016/7/layout/BasicLinearProcessNumbered"/>
    <dgm:cxn modelId="{67FBEBCA-B6CA-459A-8F4C-E373BC8DBEE8}" type="presParOf" srcId="{1FAC6C57-EDBB-48F6-A77B-9BE6BF377D31}" destId="{0FBF0667-7E36-440D-BFB7-1782E044BD30}" srcOrd="2" destOrd="0" presId="urn:microsoft.com/office/officeart/2016/7/layout/BasicLinearProcessNumbered"/>
    <dgm:cxn modelId="{2445934B-ABA1-4E43-98F7-00DD3E1F3F74}" type="presParOf" srcId="{1FAC6C57-EDBB-48F6-A77B-9BE6BF377D31}" destId="{36F15C34-F174-4BDC-BDDE-B7E187DB5F33}" srcOrd="3" destOrd="0" presId="urn:microsoft.com/office/officeart/2016/7/layout/BasicLinearProcessNumbered"/>
    <dgm:cxn modelId="{E75CFF8C-1276-45A1-8340-6873F3AFD2FD}" type="presParOf" srcId="{8D4F2C64-318C-427C-8545-9F32AC2A8804}" destId="{9244BFA5-A74C-4637-82E1-E7F68368A6AE}" srcOrd="3" destOrd="0" presId="urn:microsoft.com/office/officeart/2016/7/layout/BasicLinearProcessNumbered"/>
    <dgm:cxn modelId="{5217EE50-FA99-4811-9836-E73773E06A24}" type="presParOf" srcId="{8D4F2C64-318C-427C-8545-9F32AC2A8804}" destId="{9ED1F85B-7E17-43AE-949D-197D1B8E1A72}" srcOrd="4" destOrd="0" presId="urn:microsoft.com/office/officeart/2016/7/layout/BasicLinearProcessNumbered"/>
    <dgm:cxn modelId="{EDCE487D-C980-447C-BDC0-B0D77B1D4935}" type="presParOf" srcId="{9ED1F85B-7E17-43AE-949D-197D1B8E1A72}" destId="{FF33A480-4521-4BCF-A9C5-F8CA76A87380}" srcOrd="0" destOrd="0" presId="urn:microsoft.com/office/officeart/2016/7/layout/BasicLinearProcessNumbered"/>
    <dgm:cxn modelId="{A53B9549-1927-48B9-B188-CC74949E9BFC}" type="presParOf" srcId="{9ED1F85B-7E17-43AE-949D-197D1B8E1A72}" destId="{619D69E1-5378-49AE-BEEF-15DFBAE46074}" srcOrd="1" destOrd="0" presId="urn:microsoft.com/office/officeart/2016/7/layout/BasicLinearProcessNumbered"/>
    <dgm:cxn modelId="{08FE8CC6-287D-4A60-B6AE-6FC7BB564BB4}" type="presParOf" srcId="{9ED1F85B-7E17-43AE-949D-197D1B8E1A72}" destId="{D2F0F22A-5C56-454F-B37B-F8785AF4AA18}" srcOrd="2" destOrd="0" presId="urn:microsoft.com/office/officeart/2016/7/layout/BasicLinearProcessNumbered"/>
    <dgm:cxn modelId="{0013117F-CFBA-4ED7-BC94-54CB8A5DA8AF}" type="presParOf" srcId="{9ED1F85B-7E17-43AE-949D-197D1B8E1A72}" destId="{BC03E923-EAF4-48BB-A5E3-045C8902C7D8}" srcOrd="3" destOrd="0" presId="urn:microsoft.com/office/officeart/2016/7/layout/BasicLinearProcessNumbered"/>
    <dgm:cxn modelId="{3FC95B69-C9AE-4BBA-A490-4015B0244746}" type="presParOf" srcId="{8D4F2C64-318C-427C-8545-9F32AC2A8804}" destId="{977E755C-AC57-4FB0-8B30-52F0CD0DD8A6}" srcOrd="5" destOrd="0" presId="urn:microsoft.com/office/officeart/2016/7/layout/BasicLinearProcessNumbered"/>
    <dgm:cxn modelId="{D13327E6-0D67-4DED-9A89-901A5FF17121}" type="presParOf" srcId="{8D4F2C64-318C-427C-8545-9F32AC2A8804}" destId="{32BB06C5-94D9-46A4-BC37-79B5CC2D17B1}" srcOrd="6" destOrd="0" presId="urn:microsoft.com/office/officeart/2016/7/layout/BasicLinearProcessNumbered"/>
    <dgm:cxn modelId="{49B4A9D3-4F15-44DC-B198-A85A87EBCA6C}" type="presParOf" srcId="{32BB06C5-94D9-46A4-BC37-79B5CC2D17B1}" destId="{DDDC8880-1A44-4809-A2E8-4BCD14E5860C}" srcOrd="0" destOrd="0" presId="urn:microsoft.com/office/officeart/2016/7/layout/BasicLinearProcessNumbered"/>
    <dgm:cxn modelId="{069A8E03-EDE4-40F7-8D10-EB0169E8BD16}" type="presParOf" srcId="{32BB06C5-94D9-46A4-BC37-79B5CC2D17B1}" destId="{BC5883ED-2A5C-4CB4-9CF8-5516372C75BA}" srcOrd="1" destOrd="0" presId="urn:microsoft.com/office/officeart/2016/7/layout/BasicLinearProcessNumbered"/>
    <dgm:cxn modelId="{B791688B-BC65-4DDB-B814-29443A5736F9}" type="presParOf" srcId="{32BB06C5-94D9-46A4-BC37-79B5CC2D17B1}" destId="{48833D49-3661-4FE4-8923-8780322624E3}" srcOrd="2" destOrd="0" presId="urn:microsoft.com/office/officeart/2016/7/layout/BasicLinearProcessNumbered"/>
    <dgm:cxn modelId="{20AA0925-C207-4039-A845-23912442812C}" type="presParOf" srcId="{32BB06C5-94D9-46A4-BC37-79B5CC2D17B1}" destId="{3585A113-4108-4844-AAB7-78E65006E46D}"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CA42E53-46C0-4E9D-9EFA-2E2D62821774}" type="doc">
      <dgm:prSet loTypeId="urn:microsoft.com/office/officeart/2005/8/layout/default" loCatId="Inbox" qsTypeId="urn:microsoft.com/office/officeart/2005/8/quickstyle/simple1" qsCatId="simple" csTypeId="urn:microsoft.com/office/officeart/2005/8/colors/colorful2" csCatId="colorful" phldr="1"/>
      <dgm:spPr/>
      <dgm:t>
        <a:bodyPr/>
        <a:lstStyle/>
        <a:p>
          <a:endParaRPr lang="en-US"/>
        </a:p>
      </dgm:t>
    </dgm:pt>
    <dgm:pt modelId="{38C4F89C-A97E-4C5B-8794-8396152D8A26}">
      <dgm:prSet/>
      <dgm:spPr/>
      <dgm:t>
        <a:bodyPr/>
        <a:lstStyle/>
        <a:p>
          <a:r>
            <a:rPr lang="en-US" dirty="0"/>
            <a:t>It should tell them that </a:t>
          </a:r>
          <a:r>
            <a:rPr lang="en-US" dirty="0">
              <a:solidFill>
                <a:schemeClr val="tx1">
                  <a:lumMod val="85000"/>
                  <a:lumOff val="15000"/>
                </a:schemeClr>
              </a:solidFill>
            </a:rPr>
            <a:t>you care</a:t>
          </a:r>
          <a:r>
            <a:rPr lang="en-US" dirty="0"/>
            <a:t> about people. </a:t>
          </a:r>
        </a:p>
      </dgm:t>
    </dgm:pt>
    <dgm:pt modelId="{79952DFF-186E-4827-8607-2209A7B62579}" type="parTrans" cxnId="{37AFF449-FDC5-4787-B349-BF65D01E5709}">
      <dgm:prSet/>
      <dgm:spPr/>
      <dgm:t>
        <a:bodyPr/>
        <a:lstStyle/>
        <a:p>
          <a:endParaRPr lang="en-US"/>
        </a:p>
      </dgm:t>
    </dgm:pt>
    <dgm:pt modelId="{92B77DB8-C16C-4EC4-B0D6-5D24C256B335}" type="sibTrans" cxnId="{37AFF449-FDC5-4787-B349-BF65D01E5709}">
      <dgm:prSet/>
      <dgm:spPr/>
      <dgm:t>
        <a:bodyPr/>
        <a:lstStyle/>
        <a:p>
          <a:endParaRPr lang="en-US"/>
        </a:p>
      </dgm:t>
    </dgm:pt>
    <dgm:pt modelId="{E2617173-B239-408B-A1A1-F358A52B4D97}">
      <dgm:prSet/>
      <dgm:spPr/>
      <dgm:t>
        <a:bodyPr/>
        <a:lstStyle/>
        <a:p>
          <a:r>
            <a:rPr lang="en-US" dirty="0"/>
            <a:t>It should create </a:t>
          </a:r>
          <a:r>
            <a:rPr lang="en-US" dirty="0">
              <a:solidFill>
                <a:schemeClr val="tx1">
                  <a:lumMod val="85000"/>
                  <a:lumOff val="15000"/>
                </a:schemeClr>
              </a:solidFill>
            </a:rPr>
            <a:t>interest, curiosity </a:t>
          </a:r>
          <a:r>
            <a:rPr lang="en-US" dirty="0"/>
            <a:t>and </a:t>
          </a:r>
          <a:r>
            <a:rPr lang="en-US" dirty="0">
              <a:solidFill>
                <a:schemeClr val="tx1">
                  <a:lumMod val="85000"/>
                  <a:lumOff val="15000"/>
                </a:schemeClr>
              </a:solidFill>
            </a:rPr>
            <a:t>Inspiration</a:t>
          </a:r>
          <a:r>
            <a:rPr lang="en-US" dirty="0">
              <a:solidFill>
                <a:schemeClr val="bg1"/>
              </a:solidFill>
            </a:rPr>
            <a:t>.</a:t>
          </a:r>
        </a:p>
      </dgm:t>
    </dgm:pt>
    <dgm:pt modelId="{CC4FD509-7899-42B3-9475-3A4A94DBCE8C}" type="parTrans" cxnId="{17FA8CDD-1236-40D3-B707-7B1434711724}">
      <dgm:prSet/>
      <dgm:spPr/>
      <dgm:t>
        <a:bodyPr/>
        <a:lstStyle/>
        <a:p>
          <a:endParaRPr lang="en-US"/>
        </a:p>
      </dgm:t>
    </dgm:pt>
    <dgm:pt modelId="{15D83544-55FC-4744-BAD8-ED9B8ABF6F13}" type="sibTrans" cxnId="{17FA8CDD-1236-40D3-B707-7B1434711724}">
      <dgm:prSet/>
      <dgm:spPr/>
      <dgm:t>
        <a:bodyPr/>
        <a:lstStyle/>
        <a:p>
          <a:endParaRPr lang="en-US"/>
        </a:p>
      </dgm:t>
    </dgm:pt>
    <dgm:pt modelId="{34C89394-94D4-4C62-9444-E91BCD6A0257}">
      <dgm:prSet/>
      <dgm:spPr/>
      <dgm:t>
        <a:bodyPr/>
        <a:lstStyle/>
        <a:p>
          <a:r>
            <a:rPr lang="en-US" dirty="0"/>
            <a:t>It should explain </a:t>
          </a:r>
          <a:r>
            <a:rPr lang="en-US" dirty="0">
              <a:solidFill>
                <a:schemeClr val="tx1">
                  <a:lumMod val="85000"/>
                  <a:lumOff val="15000"/>
                </a:schemeClr>
              </a:solidFill>
            </a:rPr>
            <a:t>what they can expect </a:t>
          </a:r>
          <a:r>
            <a:rPr lang="en-US" dirty="0"/>
            <a:t>when they visit, allaying fears. </a:t>
          </a:r>
        </a:p>
      </dgm:t>
    </dgm:pt>
    <dgm:pt modelId="{DCDBAE25-2FD6-4220-9C94-BEA853AA4E2A}" type="parTrans" cxnId="{538D7A59-72EF-47B7-A5F3-18D86FC33D0A}">
      <dgm:prSet/>
      <dgm:spPr/>
      <dgm:t>
        <a:bodyPr/>
        <a:lstStyle/>
        <a:p>
          <a:endParaRPr lang="en-US"/>
        </a:p>
      </dgm:t>
    </dgm:pt>
    <dgm:pt modelId="{5CBABA86-322F-49C7-8805-DFC36C4FDDE4}" type="sibTrans" cxnId="{538D7A59-72EF-47B7-A5F3-18D86FC33D0A}">
      <dgm:prSet/>
      <dgm:spPr/>
      <dgm:t>
        <a:bodyPr/>
        <a:lstStyle/>
        <a:p>
          <a:endParaRPr lang="en-US"/>
        </a:p>
      </dgm:t>
    </dgm:pt>
    <dgm:pt modelId="{2BB2D934-29A0-4CDE-93E4-243EF069A8B8}">
      <dgm:prSet/>
      <dgm:spPr/>
      <dgm:t>
        <a:bodyPr/>
        <a:lstStyle/>
        <a:p>
          <a:r>
            <a:rPr lang="en-US" dirty="0"/>
            <a:t>It should tell them that you are </a:t>
          </a:r>
          <a:r>
            <a:rPr lang="en-US" dirty="0">
              <a:solidFill>
                <a:schemeClr val="tx1">
                  <a:lumMod val="85000"/>
                  <a:lumOff val="15000"/>
                </a:schemeClr>
              </a:solidFill>
            </a:rPr>
            <a:t>doing meaningful things </a:t>
          </a:r>
          <a:r>
            <a:rPr lang="en-US" dirty="0"/>
            <a:t>– and they can too!</a:t>
          </a:r>
        </a:p>
      </dgm:t>
    </dgm:pt>
    <dgm:pt modelId="{9C4C6BF7-EDFE-4F96-90B6-86CC780964C5}" type="parTrans" cxnId="{18ED0903-4A8B-481F-B25A-726BBD6C2F8C}">
      <dgm:prSet/>
      <dgm:spPr/>
      <dgm:t>
        <a:bodyPr/>
        <a:lstStyle/>
        <a:p>
          <a:endParaRPr lang="en-US"/>
        </a:p>
      </dgm:t>
    </dgm:pt>
    <dgm:pt modelId="{1904991F-7B11-4704-993B-33B1967E0DEE}" type="sibTrans" cxnId="{18ED0903-4A8B-481F-B25A-726BBD6C2F8C}">
      <dgm:prSet/>
      <dgm:spPr/>
      <dgm:t>
        <a:bodyPr/>
        <a:lstStyle/>
        <a:p>
          <a:endParaRPr lang="en-US"/>
        </a:p>
      </dgm:t>
    </dgm:pt>
    <dgm:pt modelId="{7D0BC641-9F64-4DDD-AD34-6052AAD70F48}">
      <dgm:prSet/>
      <dgm:spPr/>
      <dgm:t>
        <a:bodyPr/>
        <a:lstStyle/>
        <a:p>
          <a:r>
            <a:rPr lang="en-US" dirty="0"/>
            <a:t>It should tell them </a:t>
          </a:r>
          <a:r>
            <a:rPr lang="en-US" dirty="0">
              <a:solidFill>
                <a:schemeClr val="tx1">
                  <a:lumMod val="85000"/>
                  <a:lumOff val="15000"/>
                </a:schemeClr>
              </a:solidFill>
            </a:rPr>
            <a:t>when</a:t>
          </a:r>
          <a:r>
            <a:rPr lang="en-US" dirty="0"/>
            <a:t> Sunday services are.</a:t>
          </a:r>
        </a:p>
      </dgm:t>
    </dgm:pt>
    <dgm:pt modelId="{A186D855-D51D-4D5C-88EA-77C9A671E944}" type="parTrans" cxnId="{9DE93C76-22B3-417C-A10B-3A8179E839C0}">
      <dgm:prSet/>
      <dgm:spPr/>
      <dgm:t>
        <a:bodyPr/>
        <a:lstStyle/>
        <a:p>
          <a:endParaRPr lang="en-US"/>
        </a:p>
      </dgm:t>
    </dgm:pt>
    <dgm:pt modelId="{E2E6B7DB-B46E-4F96-96C1-2393798DB4AF}" type="sibTrans" cxnId="{9DE93C76-22B3-417C-A10B-3A8179E839C0}">
      <dgm:prSet/>
      <dgm:spPr/>
      <dgm:t>
        <a:bodyPr/>
        <a:lstStyle/>
        <a:p>
          <a:endParaRPr lang="en-US"/>
        </a:p>
      </dgm:t>
    </dgm:pt>
    <dgm:pt modelId="{41B4078F-81DD-4CF5-A7F3-3B350F4EE0C3}">
      <dgm:prSet/>
      <dgm:spPr/>
      <dgm:t>
        <a:bodyPr/>
        <a:lstStyle/>
        <a:p>
          <a:r>
            <a:rPr lang="en-US" dirty="0"/>
            <a:t>It should tell them </a:t>
          </a:r>
          <a:r>
            <a:rPr lang="en-US" dirty="0">
              <a:solidFill>
                <a:schemeClr val="tx1">
                  <a:lumMod val="85000"/>
                  <a:lumOff val="15000"/>
                </a:schemeClr>
              </a:solidFill>
            </a:rPr>
            <a:t>where</a:t>
          </a:r>
          <a:r>
            <a:rPr lang="en-US" dirty="0"/>
            <a:t> you are.</a:t>
          </a:r>
        </a:p>
      </dgm:t>
    </dgm:pt>
    <dgm:pt modelId="{7A0C08F8-A6EF-4A1F-8C5D-B99A0342EFFC}" type="parTrans" cxnId="{1E9CD6EC-A99E-406C-9A78-B11F22A465B2}">
      <dgm:prSet/>
      <dgm:spPr/>
      <dgm:t>
        <a:bodyPr/>
        <a:lstStyle/>
        <a:p>
          <a:endParaRPr lang="en-US"/>
        </a:p>
      </dgm:t>
    </dgm:pt>
    <dgm:pt modelId="{7C948200-C491-4E0C-9BBB-0BC577C4A393}" type="sibTrans" cxnId="{1E9CD6EC-A99E-406C-9A78-B11F22A465B2}">
      <dgm:prSet/>
      <dgm:spPr/>
      <dgm:t>
        <a:bodyPr/>
        <a:lstStyle/>
        <a:p>
          <a:endParaRPr lang="en-US"/>
        </a:p>
      </dgm:t>
    </dgm:pt>
    <dgm:pt modelId="{B941D462-8100-4275-88C2-DED0D691687E}">
      <dgm:prSet/>
      <dgm:spPr/>
      <dgm:t>
        <a:bodyPr/>
        <a:lstStyle/>
        <a:p>
          <a:r>
            <a:rPr lang="en-US" dirty="0"/>
            <a:t>It should tell them your </a:t>
          </a:r>
          <a:r>
            <a:rPr lang="en-US" dirty="0">
              <a:solidFill>
                <a:schemeClr val="tx1">
                  <a:lumMod val="85000"/>
                  <a:lumOff val="15000"/>
                </a:schemeClr>
              </a:solidFill>
            </a:rPr>
            <a:t>associations </a:t>
          </a:r>
          <a:r>
            <a:rPr lang="en-US" dirty="0">
              <a:solidFill>
                <a:schemeClr val="bg1"/>
              </a:solidFill>
            </a:rPr>
            <a:t>and acquaint them with your </a:t>
          </a:r>
          <a:r>
            <a:rPr lang="en-US" dirty="0">
              <a:solidFill>
                <a:schemeClr val="tx1">
                  <a:lumMod val="85000"/>
                  <a:lumOff val="15000"/>
                </a:schemeClr>
              </a:solidFill>
            </a:rPr>
            <a:t>clergy</a:t>
          </a:r>
          <a:r>
            <a:rPr lang="en-US" dirty="0"/>
            <a:t>. </a:t>
          </a:r>
        </a:p>
      </dgm:t>
    </dgm:pt>
    <dgm:pt modelId="{7B45F4C4-D171-46EB-B2E9-3C64E2A2CB4B}" type="parTrans" cxnId="{6EEA0BB2-695C-41EE-B66D-BC7E50DA6CEA}">
      <dgm:prSet/>
      <dgm:spPr/>
      <dgm:t>
        <a:bodyPr/>
        <a:lstStyle/>
        <a:p>
          <a:endParaRPr lang="en-US"/>
        </a:p>
      </dgm:t>
    </dgm:pt>
    <dgm:pt modelId="{D719E845-1EA6-4447-B5FD-BA541822188D}" type="sibTrans" cxnId="{6EEA0BB2-695C-41EE-B66D-BC7E50DA6CEA}">
      <dgm:prSet/>
      <dgm:spPr/>
      <dgm:t>
        <a:bodyPr/>
        <a:lstStyle/>
        <a:p>
          <a:endParaRPr lang="en-US"/>
        </a:p>
      </dgm:t>
    </dgm:pt>
    <dgm:pt modelId="{F225144A-933F-456B-925D-37DE1652C797}">
      <dgm:prSet/>
      <dgm:spPr/>
      <dgm:t>
        <a:bodyPr/>
        <a:lstStyle/>
        <a:p>
          <a:r>
            <a:rPr lang="en-US" dirty="0"/>
            <a:t>It should keep them </a:t>
          </a:r>
          <a:r>
            <a:rPr lang="en-US" dirty="0">
              <a:solidFill>
                <a:schemeClr val="tx1">
                  <a:lumMod val="85000"/>
                  <a:lumOff val="15000"/>
                </a:schemeClr>
              </a:solidFill>
            </a:rPr>
            <a:t>informed</a:t>
          </a:r>
          <a:r>
            <a:rPr lang="en-US" dirty="0"/>
            <a:t> and </a:t>
          </a:r>
          <a:r>
            <a:rPr lang="en-US" dirty="0">
              <a:solidFill>
                <a:schemeClr val="tx1">
                  <a:lumMod val="85000"/>
                  <a:lumOff val="15000"/>
                </a:schemeClr>
              </a:solidFill>
            </a:rPr>
            <a:t>returning</a:t>
          </a:r>
          <a:r>
            <a:rPr lang="en-US" dirty="0"/>
            <a:t> to learn more about you.</a:t>
          </a:r>
        </a:p>
      </dgm:t>
    </dgm:pt>
    <dgm:pt modelId="{5B6B0DFB-01FD-481C-81F4-C87419B2D69C}" type="parTrans" cxnId="{757AF35B-D978-45F3-BAF3-55B5C2D25EA5}">
      <dgm:prSet/>
      <dgm:spPr/>
      <dgm:t>
        <a:bodyPr/>
        <a:lstStyle/>
        <a:p>
          <a:endParaRPr lang="en-US"/>
        </a:p>
      </dgm:t>
    </dgm:pt>
    <dgm:pt modelId="{C1E6B111-4DC0-4C51-BD7D-13B5B417CA5B}" type="sibTrans" cxnId="{757AF35B-D978-45F3-BAF3-55B5C2D25EA5}">
      <dgm:prSet/>
      <dgm:spPr/>
      <dgm:t>
        <a:bodyPr/>
        <a:lstStyle/>
        <a:p>
          <a:endParaRPr lang="en-US"/>
        </a:p>
      </dgm:t>
    </dgm:pt>
    <dgm:pt modelId="{A4D70607-1499-4A33-88AB-DBDF07ED86CD}" type="pres">
      <dgm:prSet presAssocID="{4CA42E53-46C0-4E9D-9EFA-2E2D62821774}" presName="diagram" presStyleCnt="0">
        <dgm:presLayoutVars>
          <dgm:dir/>
          <dgm:resizeHandles val="exact"/>
        </dgm:presLayoutVars>
      </dgm:prSet>
      <dgm:spPr/>
    </dgm:pt>
    <dgm:pt modelId="{9E01C9A7-84FB-4E58-8D17-2860A06DEDFE}" type="pres">
      <dgm:prSet presAssocID="{38C4F89C-A97E-4C5B-8794-8396152D8A26}" presName="node" presStyleLbl="node1" presStyleIdx="0" presStyleCnt="8">
        <dgm:presLayoutVars>
          <dgm:bulletEnabled val="1"/>
        </dgm:presLayoutVars>
      </dgm:prSet>
      <dgm:spPr/>
    </dgm:pt>
    <dgm:pt modelId="{C120A766-2AA0-4436-B36E-5E4C2E9B1EE1}" type="pres">
      <dgm:prSet presAssocID="{92B77DB8-C16C-4EC4-B0D6-5D24C256B335}" presName="sibTrans" presStyleCnt="0"/>
      <dgm:spPr/>
    </dgm:pt>
    <dgm:pt modelId="{69EB0F72-6074-491C-B39B-2B36330C25D3}" type="pres">
      <dgm:prSet presAssocID="{E2617173-B239-408B-A1A1-F358A52B4D97}" presName="node" presStyleLbl="node1" presStyleIdx="1" presStyleCnt="8">
        <dgm:presLayoutVars>
          <dgm:bulletEnabled val="1"/>
        </dgm:presLayoutVars>
      </dgm:prSet>
      <dgm:spPr/>
    </dgm:pt>
    <dgm:pt modelId="{3BBD6115-79E8-48B4-8E89-21702E6D21B8}" type="pres">
      <dgm:prSet presAssocID="{15D83544-55FC-4744-BAD8-ED9B8ABF6F13}" presName="sibTrans" presStyleCnt="0"/>
      <dgm:spPr/>
    </dgm:pt>
    <dgm:pt modelId="{A56C669B-5896-4BEA-B131-32255535A200}" type="pres">
      <dgm:prSet presAssocID="{34C89394-94D4-4C62-9444-E91BCD6A0257}" presName="node" presStyleLbl="node1" presStyleIdx="2" presStyleCnt="8">
        <dgm:presLayoutVars>
          <dgm:bulletEnabled val="1"/>
        </dgm:presLayoutVars>
      </dgm:prSet>
      <dgm:spPr/>
    </dgm:pt>
    <dgm:pt modelId="{23BBB824-8C8F-446F-9F17-C065F2E44285}" type="pres">
      <dgm:prSet presAssocID="{5CBABA86-322F-49C7-8805-DFC36C4FDDE4}" presName="sibTrans" presStyleCnt="0"/>
      <dgm:spPr/>
    </dgm:pt>
    <dgm:pt modelId="{911BE589-52B6-47D0-8BE5-9EBE29B8D09C}" type="pres">
      <dgm:prSet presAssocID="{2BB2D934-29A0-4CDE-93E4-243EF069A8B8}" presName="node" presStyleLbl="node1" presStyleIdx="3" presStyleCnt="8">
        <dgm:presLayoutVars>
          <dgm:bulletEnabled val="1"/>
        </dgm:presLayoutVars>
      </dgm:prSet>
      <dgm:spPr/>
    </dgm:pt>
    <dgm:pt modelId="{613DF660-8BF5-454C-9922-207087CB0C6E}" type="pres">
      <dgm:prSet presAssocID="{1904991F-7B11-4704-993B-33B1967E0DEE}" presName="sibTrans" presStyleCnt="0"/>
      <dgm:spPr/>
    </dgm:pt>
    <dgm:pt modelId="{105E62A7-9733-430F-8172-23FDBACCC281}" type="pres">
      <dgm:prSet presAssocID="{7D0BC641-9F64-4DDD-AD34-6052AAD70F48}" presName="node" presStyleLbl="node1" presStyleIdx="4" presStyleCnt="8">
        <dgm:presLayoutVars>
          <dgm:bulletEnabled val="1"/>
        </dgm:presLayoutVars>
      </dgm:prSet>
      <dgm:spPr/>
    </dgm:pt>
    <dgm:pt modelId="{5CF26A8D-3D0C-448F-8D5B-DBAEA18CBC80}" type="pres">
      <dgm:prSet presAssocID="{E2E6B7DB-B46E-4F96-96C1-2393798DB4AF}" presName="sibTrans" presStyleCnt="0"/>
      <dgm:spPr/>
    </dgm:pt>
    <dgm:pt modelId="{EE9C0BA1-B176-44F8-8E8E-D267ADB11B0A}" type="pres">
      <dgm:prSet presAssocID="{41B4078F-81DD-4CF5-A7F3-3B350F4EE0C3}" presName="node" presStyleLbl="node1" presStyleIdx="5" presStyleCnt="8">
        <dgm:presLayoutVars>
          <dgm:bulletEnabled val="1"/>
        </dgm:presLayoutVars>
      </dgm:prSet>
      <dgm:spPr/>
    </dgm:pt>
    <dgm:pt modelId="{69D37864-8DD7-4005-81D6-3DB2209A199D}" type="pres">
      <dgm:prSet presAssocID="{7C948200-C491-4E0C-9BBB-0BC577C4A393}" presName="sibTrans" presStyleCnt="0"/>
      <dgm:spPr/>
    </dgm:pt>
    <dgm:pt modelId="{4CF8D15E-CEC7-4809-90B5-133B1372A7E3}" type="pres">
      <dgm:prSet presAssocID="{B941D462-8100-4275-88C2-DED0D691687E}" presName="node" presStyleLbl="node1" presStyleIdx="6" presStyleCnt="8">
        <dgm:presLayoutVars>
          <dgm:bulletEnabled val="1"/>
        </dgm:presLayoutVars>
      </dgm:prSet>
      <dgm:spPr/>
    </dgm:pt>
    <dgm:pt modelId="{E98927E4-606C-4214-BB86-8CE6F7A62DB9}" type="pres">
      <dgm:prSet presAssocID="{D719E845-1EA6-4447-B5FD-BA541822188D}" presName="sibTrans" presStyleCnt="0"/>
      <dgm:spPr/>
    </dgm:pt>
    <dgm:pt modelId="{76758233-AE2B-408E-BFEE-7F156C131237}" type="pres">
      <dgm:prSet presAssocID="{F225144A-933F-456B-925D-37DE1652C797}" presName="node" presStyleLbl="node1" presStyleIdx="7" presStyleCnt="8">
        <dgm:presLayoutVars>
          <dgm:bulletEnabled val="1"/>
        </dgm:presLayoutVars>
      </dgm:prSet>
      <dgm:spPr/>
    </dgm:pt>
  </dgm:ptLst>
  <dgm:cxnLst>
    <dgm:cxn modelId="{18ED0903-4A8B-481F-B25A-726BBD6C2F8C}" srcId="{4CA42E53-46C0-4E9D-9EFA-2E2D62821774}" destId="{2BB2D934-29A0-4CDE-93E4-243EF069A8B8}" srcOrd="3" destOrd="0" parTransId="{9C4C6BF7-EDFE-4F96-90B6-86CC780964C5}" sibTransId="{1904991F-7B11-4704-993B-33B1967E0DEE}"/>
    <dgm:cxn modelId="{4CBF6B07-29E3-46EC-AE8B-0D5895867866}" type="presOf" srcId="{34C89394-94D4-4C62-9444-E91BCD6A0257}" destId="{A56C669B-5896-4BEA-B131-32255535A200}" srcOrd="0" destOrd="0" presId="urn:microsoft.com/office/officeart/2005/8/layout/default"/>
    <dgm:cxn modelId="{AD76DD20-FF5D-4EAE-8F43-96CEFAA3D48E}" type="presOf" srcId="{38C4F89C-A97E-4C5B-8794-8396152D8A26}" destId="{9E01C9A7-84FB-4E58-8D17-2860A06DEDFE}" srcOrd="0" destOrd="0" presId="urn:microsoft.com/office/officeart/2005/8/layout/default"/>
    <dgm:cxn modelId="{757AF35B-D978-45F3-BAF3-55B5C2D25EA5}" srcId="{4CA42E53-46C0-4E9D-9EFA-2E2D62821774}" destId="{F225144A-933F-456B-925D-37DE1652C797}" srcOrd="7" destOrd="0" parTransId="{5B6B0DFB-01FD-481C-81F4-C87419B2D69C}" sibTransId="{C1E6B111-4DC0-4C51-BD7D-13B5B417CA5B}"/>
    <dgm:cxn modelId="{37AFF449-FDC5-4787-B349-BF65D01E5709}" srcId="{4CA42E53-46C0-4E9D-9EFA-2E2D62821774}" destId="{38C4F89C-A97E-4C5B-8794-8396152D8A26}" srcOrd="0" destOrd="0" parTransId="{79952DFF-186E-4827-8607-2209A7B62579}" sibTransId="{92B77DB8-C16C-4EC4-B0D6-5D24C256B335}"/>
    <dgm:cxn modelId="{9DE93C76-22B3-417C-A10B-3A8179E839C0}" srcId="{4CA42E53-46C0-4E9D-9EFA-2E2D62821774}" destId="{7D0BC641-9F64-4DDD-AD34-6052AAD70F48}" srcOrd="4" destOrd="0" parTransId="{A186D855-D51D-4D5C-88EA-77C9A671E944}" sibTransId="{E2E6B7DB-B46E-4F96-96C1-2393798DB4AF}"/>
    <dgm:cxn modelId="{538D7A59-72EF-47B7-A5F3-18D86FC33D0A}" srcId="{4CA42E53-46C0-4E9D-9EFA-2E2D62821774}" destId="{34C89394-94D4-4C62-9444-E91BCD6A0257}" srcOrd="2" destOrd="0" parTransId="{DCDBAE25-2FD6-4220-9C94-BEA853AA4E2A}" sibTransId="{5CBABA86-322F-49C7-8805-DFC36C4FDDE4}"/>
    <dgm:cxn modelId="{BF136084-DFA7-42B2-83DD-CA0AFDAAB78C}" type="presOf" srcId="{B941D462-8100-4275-88C2-DED0D691687E}" destId="{4CF8D15E-CEC7-4809-90B5-133B1372A7E3}" srcOrd="0" destOrd="0" presId="urn:microsoft.com/office/officeart/2005/8/layout/default"/>
    <dgm:cxn modelId="{3600B596-B10D-448E-8161-ECD3AA59D212}" type="presOf" srcId="{F225144A-933F-456B-925D-37DE1652C797}" destId="{76758233-AE2B-408E-BFEE-7F156C131237}" srcOrd="0" destOrd="0" presId="urn:microsoft.com/office/officeart/2005/8/layout/default"/>
    <dgm:cxn modelId="{8DF879A8-BA3A-49B9-BA1D-8D77349A8C9E}" type="presOf" srcId="{41B4078F-81DD-4CF5-A7F3-3B350F4EE0C3}" destId="{EE9C0BA1-B176-44F8-8E8E-D267ADB11B0A}" srcOrd="0" destOrd="0" presId="urn:microsoft.com/office/officeart/2005/8/layout/default"/>
    <dgm:cxn modelId="{6EEA0BB2-695C-41EE-B66D-BC7E50DA6CEA}" srcId="{4CA42E53-46C0-4E9D-9EFA-2E2D62821774}" destId="{B941D462-8100-4275-88C2-DED0D691687E}" srcOrd="6" destOrd="0" parTransId="{7B45F4C4-D171-46EB-B2E9-3C64E2A2CB4B}" sibTransId="{D719E845-1EA6-4447-B5FD-BA541822188D}"/>
    <dgm:cxn modelId="{E72E01BD-E36C-4490-935A-93AD6E8CE8DD}" type="presOf" srcId="{E2617173-B239-408B-A1A1-F358A52B4D97}" destId="{69EB0F72-6074-491C-B39B-2B36330C25D3}" srcOrd="0" destOrd="0" presId="urn:microsoft.com/office/officeart/2005/8/layout/default"/>
    <dgm:cxn modelId="{177E29CE-9616-4ED6-A4A2-6B05D1785CD1}" type="presOf" srcId="{2BB2D934-29A0-4CDE-93E4-243EF069A8B8}" destId="{911BE589-52B6-47D0-8BE5-9EBE29B8D09C}" srcOrd="0" destOrd="0" presId="urn:microsoft.com/office/officeart/2005/8/layout/default"/>
    <dgm:cxn modelId="{9047A9D9-90DF-45BE-8806-7067FECF7704}" type="presOf" srcId="{7D0BC641-9F64-4DDD-AD34-6052AAD70F48}" destId="{105E62A7-9733-430F-8172-23FDBACCC281}" srcOrd="0" destOrd="0" presId="urn:microsoft.com/office/officeart/2005/8/layout/default"/>
    <dgm:cxn modelId="{17FA8CDD-1236-40D3-B707-7B1434711724}" srcId="{4CA42E53-46C0-4E9D-9EFA-2E2D62821774}" destId="{E2617173-B239-408B-A1A1-F358A52B4D97}" srcOrd="1" destOrd="0" parTransId="{CC4FD509-7899-42B3-9475-3A4A94DBCE8C}" sibTransId="{15D83544-55FC-4744-BAD8-ED9B8ABF6F13}"/>
    <dgm:cxn modelId="{CD0974E9-7BD9-4604-94DF-F955F87796D1}" type="presOf" srcId="{4CA42E53-46C0-4E9D-9EFA-2E2D62821774}" destId="{A4D70607-1499-4A33-88AB-DBDF07ED86CD}" srcOrd="0" destOrd="0" presId="urn:microsoft.com/office/officeart/2005/8/layout/default"/>
    <dgm:cxn modelId="{1E9CD6EC-A99E-406C-9A78-B11F22A465B2}" srcId="{4CA42E53-46C0-4E9D-9EFA-2E2D62821774}" destId="{41B4078F-81DD-4CF5-A7F3-3B350F4EE0C3}" srcOrd="5" destOrd="0" parTransId="{7A0C08F8-A6EF-4A1F-8C5D-B99A0342EFFC}" sibTransId="{7C948200-C491-4E0C-9BBB-0BC577C4A393}"/>
    <dgm:cxn modelId="{C3001DD8-F82E-4BE0-96DE-6055DA92D800}" type="presParOf" srcId="{A4D70607-1499-4A33-88AB-DBDF07ED86CD}" destId="{9E01C9A7-84FB-4E58-8D17-2860A06DEDFE}" srcOrd="0" destOrd="0" presId="urn:microsoft.com/office/officeart/2005/8/layout/default"/>
    <dgm:cxn modelId="{8346F078-AB77-45A1-AF76-C7E253D27712}" type="presParOf" srcId="{A4D70607-1499-4A33-88AB-DBDF07ED86CD}" destId="{C120A766-2AA0-4436-B36E-5E4C2E9B1EE1}" srcOrd="1" destOrd="0" presId="urn:microsoft.com/office/officeart/2005/8/layout/default"/>
    <dgm:cxn modelId="{7FEC9F94-93AE-464A-A7E9-1BA2BA058EB3}" type="presParOf" srcId="{A4D70607-1499-4A33-88AB-DBDF07ED86CD}" destId="{69EB0F72-6074-491C-B39B-2B36330C25D3}" srcOrd="2" destOrd="0" presId="urn:microsoft.com/office/officeart/2005/8/layout/default"/>
    <dgm:cxn modelId="{D98A721D-DB8F-44BB-A443-1BB401D47DD6}" type="presParOf" srcId="{A4D70607-1499-4A33-88AB-DBDF07ED86CD}" destId="{3BBD6115-79E8-48B4-8E89-21702E6D21B8}" srcOrd="3" destOrd="0" presId="urn:microsoft.com/office/officeart/2005/8/layout/default"/>
    <dgm:cxn modelId="{D1D451E9-6F81-493A-8297-FCA6BFE33D6E}" type="presParOf" srcId="{A4D70607-1499-4A33-88AB-DBDF07ED86CD}" destId="{A56C669B-5896-4BEA-B131-32255535A200}" srcOrd="4" destOrd="0" presId="urn:microsoft.com/office/officeart/2005/8/layout/default"/>
    <dgm:cxn modelId="{3E32D6EF-8AA0-432B-B299-2FA10B2642B2}" type="presParOf" srcId="{A4D70607-1499-4A33-88AB-DBDF07ED86CD}" destId="{23BBB824-8C8F-446F-9F17-C065F2E44285}" srcOrd="5" destOrd="0" presId="urn:microsoft.com/office/officeart/2005/8/layout/default"/>
    <dgm:cxn modelId="{50D5CD46-3B6C-4172-A335-7D7AD40AD944}" type="presParOf" srcId="{A4D70607-1499-4A33-88AB-DBDF07ED86CD}" destId="{911BE589-52B6-47D0-8BE5-9EBE29B8D09C}" srcOrd="6" destOrd="0" presId="urn:microsoft.com/office/officeart/2005/8/layout/default"/>
    <dgm:cxn modelId="{F46D9AFE-5033-448F-B8AA-7406CD910DB9}" type="presParOf" srcId="{A4D70607-1499-4A33-88AB-DBDF07ED86CD}" destId="{613DF660-8BF5-454C-9922-207087CB0C6E}" srcOrd="7" destOrd="0" presId="urn:microsoft.com/office/officeart/2005/8/layout/default"/>
    <dgm:cxn modelId="{F8F5CE02-F5E5-4DA2-BE86-AFF006AD37A9}" type="presParOf" srcId="{A4D70607-1499-4A33-88AB-DBDF07ED86CD}" destId="{105E62A7-9733-430F-8172-23FDBACCC281}" srcOrd="8" destOrd="0" presId="urn:microsoft.com/office/officeart/2005/8/layout/default"/>
    <dgm:cxn modelId="{88FB09DF-A5DA-4B1E-8079-EA4B6B77C41D}" type="presParOf" srcId="{A4D70607-1499-4A33-88AB-DBDF07ED86CD}" destId="{5CF26A8D-3D0C-448F-8D5B-DBAEA18CBC80}" srcOrd="9" destOrd="0" presId="urn:microsoft.com/office/officeart/2005/8/layout/default"/>
    <dgm:cxn modelId="{C0966C50-36FF-4112-B74D-77F1E7A1461A}" type="presParOf" srcId="{A4D70607-1499-4A33-88AB-DBDF07ED86CD}" destId="{EE9C0BA1-B176-44F8-8E8E-D267ADB11B0A}" srcOrd="10" destOrd="0" presId="urn:microsoft.com/office/officeart/2005/8/layout/default"/>
    <dgm:cxn modelId="{81CF0DEA-ABAC-4B49-BBD3-358E64308E2F}" type="presParOf" srcId="{A4D70607-1499-4A33-88AB-DBDF07ED86CD}" destId="{69D37864-8DD7-4005-81D6-3DB2209A199D}" srcOrd="11" destOrd="0" presId="urn:microsoft.com/office/officeart/2005/8/layout/default"/>
    <dgm:cxn modelId="{031D00AC-2C40-4FA8-B30B-5193CF469EEC}" type="presParOf" srcId="{A4D70607-1499-4A33-88AB-DBDF07ED86CD}" destId="{4CF8D15E-CEC7-4809-90B5-133B1372A7E3}" srcOrd="12" destOrd="0" presId="urn:microsoft.com/office/officeart/2005/8/layout/default"/>
    <dgm:cxn modelId="{4B50CEC8-6FB7-4ABA-A252-8E1F7876F1F9}" type="presParOf" srcId="{A4D70607-1499-4A33-88AB-DBDF07ED86CD}" destId="{E98927E4-606C-4214-BB86-8CE6F7A62DB9}" srcOrd="13" destOrd="0" presId="urn:microsoft.com/office/officeart/2005/8/layout/default"/>
    <dgm:cxn modelId="{202DB264-3E2A-46B1-8FDD-78B15F982BCC}" type="presParOf" srcId="{A4D70607-1499-4A33-88AB-DBDF07ED86CD}" destId="{76758233-AE2B-408E-BFEE-7F156C131237}"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C5F9FC2-BAE1-462A-A83E-3C85645947B9}" type="doc">
      <dgm:prSet loTypeId="urn:microsoft.com/office/officeart/2016/7/layout/LinearBlockProcessNumbered" loCatId="process" qsTypeId="urn:microsoft.com/office/officeart/2005/8/quickstyle/simple1" qsCatId="simple" csTypeId="urn:microsoft.com/office/officeart/2005/8/colors/ColorSchemeForSuggestions" csCatId="other"/>
      <dgm:spPr/>
      <dgm:t>
        <a:bodyPr/>
        <a:lstStyle/>
        <a:p>
          <a:endParaRPr lang="en-US"/>
        </a:p>
      </dgm:t>
    </dgm:pt>
    <dgm:pt modelId="{03C776AE-D32B-4E77-8573-4E263329FC0E}">
      <dgm:prSet/>
      <dgm:spPr/>
      <dgm:t>
        <a:bodyPr/>
        <a:lstStyle/>
        <a:p>
          <a:r>
            <a:rPr lang="en-US"/>
            <a:t>One you have designed your website you are ready to publish it. Simply click “publish”, and your site will be “live”.  You will need to do this after every update, change, new article or edit.</a:t>
          </a:r>
        </a:p>
      </dgm:t>
    </dgm:pt>
    <dgm:pt modelId="{840F94D3-C4EC-424B-A9C7-7BDA5E77A0CC}" type="parTrans" cxnId="{E0AA2E97-4E80-416E-8A29-33E953ACC417}">
      <dgm:prSet/>
      <dgm:spPr/>
      <dgm:t>
        <a:bodyPr/>
        <a:lstStyle/>
        <a:p>
          <a:endParaRPr lang="en-US"/>
        </a:p>
      </dgm:t>
    </dgm:pt>
    <dgm:pt modelId="{1AA35484-A531-4F1B-AC7E-3A44396F4E4A}" type="sibTrans" cxnId="{E0AA2E97-4E80-416E-8A29-33E953ACC417}">
      <dgm:prSet phldrT="01" phldr="0"/>
      <dgm:spPr/>
      <dgm:t>
        <a:bodyPr/>
        <a:lstStyle/>
        <a:p>
          <a:r>
            <a:rPr lang="en-US"/>
            <a:t>01</a:t>
          </a:r>
        </a:p>
      </dgm:t>
    </dgm:pt>
    <dgm:pt modelId="{DBB9A29D-91A0-4BD3-82EE-9DBF833979B7}">
      <dgm:prSet/>
      <dgm:spPr/>
      <dgm:t>
        <a:bodyPr/>
        <a:lstStyle/>
        <a:p>
          <a:r>
            <a:rPr lang="en-US"/>
            <a:t>The trick to keeping your website working for you is to update the content on a regular basis.  Every site should have a “blog page” that is used to post articles and insights on a regular basis. </a:t>
          </a:r>
        </a:p>
      </dgm:t>
    </dgm:pt>
    <dgm:pt modelId="{BD5AB48B-9484-4AA1-B33A-386953ADE8DD}" type="parTrans" cxnId="{B4511585-3534-4DC9-8675-A81384E94A59}">
      <dgm:prSet/>
      <dgm:spPr/>
      <dgm:t>
        <a:bodyPr/>
        <a:lstStyle/>
        <a:p>
          <a:endParaRPr lang="en-US"/>
        </a:p>
      </dgm:t>
    </dgm:pt>
    <dgm:pt modelId="{726A7C9B-1ECE-48BC-B0BC-8C8664812D51}" type="sibTrans" cxnId="{B4511585-3534-4DC9-8675-A81384E94A59}">
      <dgm:prSet phldrT="02" phldr="0"/>
      <dgm:spPr/>
      <dgm:t>
        <a:bodyPr/>
        <a:lstStyle/>
        <a:p>
          <a:r>
            <a:rPr lang="en-US"/>
            <a:t>02</a:t>
          </a:r>
        </a:p>
      </dgm:t>
    </dgm:pt>
    <dgm:pt modelId="{ECCDA21B-954B-4C90-BFE4-E4E3D8A477F2}">
      <dgm:prSet/>
      <dgm:spPr/>
      <dgm:t>
        <a:bodyPr/>
        <a:lstStyle/>
        <a:p>
          <a:r>
            <a:rPr lang="en-US"/>
            <a:t>There are two reasons why you want to update content regularly. One, to draw curious inquirers back to your site to find out what’s happening. Two, web-crawlers (bots) take note of when sites are inactive and will eventually drop them lower on search result priorities. </a:t>
          </a:r>
        </a:p>
      </dgm:t>
    </dgm:pt>
    <dgm:pt modelId="{DB80AAED-143C-4FAD-8785-BB7AA90271DF}" type="parTrans" cxnId="{533F07CC-D2DC-4BD6-BAEF-624BE2F35A74}">
      <dgm:prSet/>
      <dgm:spPr/>
      <dgm:t>
        <a:bodyPr/>
        <a:lstStyle/>
        <a:p>
          <a:endParaRPr lang="en-US"/>
        </a:p>
      </dgm:t>
    </dgm:pt>
    <dgm:pt modelId="{C14A40BC-4628-47C3-9A9A-54BD3D1D5CCF}" type="sibTrans" cxnId="{533F07CC-D2DC-4BD6-BAEF-624BE2F35A74}">
      <dgm:prSet phldrT="03" phldr="0"/>
      <dgm:spPr/>
      <dgm:t>
        <a:bodyPr/>
        <a:lstStyle/>
        <a:p>
          <a:r>
            <a:rPr lang="en-US"/>
            <a:t>03</a:t>
          </a:r>
        </a:p>
      </dgm:t>
    </dgm:pt>
    <dgm:pt modelId="{350004F5-7881-40FC-803E-D2F32F036BBE}" type="pres">
      <dgm:prSet presAssocID="{4C5F9FC2-BAE1-462A-A83E-3C85645947B9}" presName="Name0" presStyleCnt="0">
        <dgm:presLayoutVars>
          <dgm:animLvl val="lvl"/>
          <dgm:resizeHandles val="exact"/>
        </dgm:presLayoutVars>
      </dgm:prSet>
      <dgm:spPr/>
    </dgm:pt>
    <dgm:pt modelId="{CA3E63A1-A28F-4482-8234-C7181FCD936D}" type="pres">
      <dgm:prSet presAssocID="{03C776AE-D32B-4E77-8573-4E263329FC0E}" presName="compositeNode" presStyleCnt="0">
        <dgm:presLayoutVars>
          <dgm:bulletEnabled val="1"/>
        </dgm:presLayoutVars>
      </dgm:prSet>
      <dgm:spPr/>
    </dgm:pt>
    <dgm:pt modelId="{53DFF92A-1308-4C81-86D9-37437DA56D42}" type="pres">
      <dgm:prSet presAssocID="{03C776AE-D32B-4E77-8573-4E263329FC0E}" presName="bgRect" presStyleLbl="alignNode1" presStyleIdx="0" presStyleCnt="3"/>
      <dgm:spPr/>
    </dgm:pt>
    <dgm:pt modelId="{B05CD270-6702-4D4E-9E77-FF88C0C24AC9}" type="pres">
      <dgm:prSet presAssocID="{1AA35484-A531-4F1B-AC7E-3A44396F4E4A}" presName="sibTransNodeRect" presStyleLbl="alignNode1" presStyleIdx="0" presStyleCnt="3">
        <dgm:presLayoutVars>
          <dgm:chMax val="0"/>
          <dgm:bulletEnabled val="1"/>
        </dgm:presLayoutVars>
      </dgm:prSet>
      <dgm:spPr/>
    </dgm:pt>
    <dgm:pt modelId="{44E33849-2B5D-4311-B91F-F6422537B402}" type="pres">
      <dgm:prSet presAssocID="{03C776AE-D32B-4E77-8573-4E263329FC0E}" presName="nodeRect" presStyleLbl="alignNode1" presStyleIdx="0" presStyleCnt="3">
        <dgm:presLayoutVars>
          <dgm:bulletEnabled val="1"/>
        </dgm:presLayoutVars>
      </dgm:prSet>
      <dgm:spPr/>
    </dgm:pt>
    <dgm:pt modelId="{F40E4B6D-23CC-4640-94AA-5BE9F4CF8AEF}" type="pres">
      <dgm:prSet presAssocID="{1AA35484-A531-4F1B-AC7E-3A44396F4E4A}" presName="sibTrans" presStyleCnt="0"/>
      <dgm:spPr/>
    </dgm:pt>
    <dgm:pt modelId="{BA54C97E-1B65-440E-A301-1140B3EDE463}" type="pres">
      <dgm:prSet presAssocID="{DBB9A29D-91A0-4BD3-82EE-9DBF833979B7}" presName="compositeNode" presStyleCnt="0">
        <dgm:presLayoutVars>
          <dgm:bulletEnabled val="1"/>
        </dgm:presLayoutVars>
      </dgm:prSet>
      <dgm:spPr/>
    </dgm:pt>
    <dgm:pt modelId="{BD06F7F0-FA78-47F3-89AC-521E56BB480C}" type="pres">
      <dgm:prSet presAssocID="{DBB9A29D-91A0-4BD3-82EE-9DBF833979B7}" presName="bgRect" presStyleLbl="alignNode1" presStyleIdx="1" presStyleCnt="3"/>
      <dgm:spPr/>
    </dgm:pt>
    <dgm:pt modelId="{C19CA37F-1815-4FA0-9D15-C62876DD9359}" type="pres">
      <dgm:prSet presAssocID="{726A7C9B-1ECE-48BC-B0BC-8C8664812D51}" presName="sibTransNodeRect" presStyleLbl="alignNode1" presStyleIdx="1" presStyleCnt="3">
        <dgm:presLayoutVars>
          <dgm:chMax val="0"/>
          <dgm:bulletEnabled val="1"/>
        </dgm:presLayoutVars>
      </dgm:prSet>
      <dgm:spPr/>
    </dgm:pt>
    <dgm:pt modelId="{9BCE6D61-F863-4605-8E75-0F7264DE969C}" type="pres">
      <dgm:prSet presAssocID="{DBB9A29D-91A0-4BD3-82EE-9DBF833979B7}" presName="nodeRect" presStyleLbl="alignNode1" presStyleIdx="1" presStyleCnt="3">
        <dgm:presLayoutVars>
          <dgm:bulletEnabled val="1"/>
        </dgm:presLayoutVars>
      </dgm:prSet>
      <dgm:spPr/>
    </dgm:pt>
    <dgm:pt modelId="{D8DCD008-4087-4959-8ADD-95022C788B78}" type="pres">
      <dgm:prSet presAssocID="{726A7C9B-1ECE-48BC-B0BC-8C8664812D51}" presName="sibTrans" presStyleCnt="0"/>
      <dgm:spPr/>
    </dgm:pt>
    <dgm:pt modelId="{D91A2443-6078-4B1F-BF82-B927E9252FFA}" type="pres">
      <dgm:prSet presAssocID="{ECCDA21B-954B-4C90-BFE4-E4E3D8A477F2}" presName="compositeNode" presStyleCnt="0">
        <dgm:presLayoutVars>
          <dgm:bulletEnabled val="1"/>
        </dgm:presLayoutVars>
      </dgm:prSet>
      <dgm:spPr/>
    </dgm:pt>
    <dgm:pt modelId="{CBC7C545-F78B-4F79-92E3-670A42419130}" type="pres">
      <dgm:prSet presAssocID="{ECCDA21B-954B-4C90-BFE4-E4E3D8A477F2}" presName="bgRect" presStyleLbl="alignNode1" presStyleIdx="2" presStyleCnt="3"/>
      <dgm:spPr/>
    </dgm:pt>
    <dgm:pt modelId="{75299831-E0B0-4875-AE0E-8909B93E8ADF}" type="pres">
      <dgm:prSet presAssocID="{C14A40BC-4628-47C3-9A9A-54BD3D1D5CCF}" presName="sibTransNodeRect" presStyleLbl="alignNode1" presStyleIdx="2" presStyleCnt="3">
        <dgm:presLayoutVars>
          <dgm:chMax val="0"/>
          <dgm:bulletEnabled val="1"/>
        </dgm:presLayoutVars>
      </dgm:prSet>
      <dgm:spPr/>
    </dgm:pt>
    <dgm:pt modelId="{3A06E1D2-F4F4-4B73-B0BC-581AA1564553}" type="pres">
      <dgm:prSet presAssocID="{ECCDA21B-954B-4C90-BFE4-E4E3D8A477F2}" presName="nodeRect" presStyleLbl="alignNode1" presStyleIdx="2" presStyleCnt="3">
        <dgm:presLayoutVars>
          <dgm:bulletEnabled val="1"/>
        </dgm:presLayoutVars>
      </dgm:prSet>
      <dgm:spPr/>
    </dgm:pt>
  </dgm:ptLst>
  <dgm:cxnLst>
    <dgm:cxn modelId="{CE67B542-15B5-4DCD-8868-26641DB3A926}" type="presOf" srcId="{ECCDA21B-954B-4C90-BFE4-E4E3D8A477F2}" destId="{CBC7C545-F78B-4F79-92E3-670A42419130}" srcOrd="0" destOrd="0" presId="urn:microsoft.com/office/officeart/2016/7/layout/LinearBlockProcessNumbered"/>
    <dgm:cxn modelId="{2FF6DA42-957A-4B1C-B822-0A30AFBF79B7}" type="presOf" srcId="{DBB9A29D-91A0-4BD3-82EE-9DBF833979B7}" destId="{9BCE6D61-F863-4605-8E75-0F7264DE969C}" srcOrd="1" destOrd="0" presId="urn:microsoft.com/office/officeart/2016/7/layout/LinearBlockProcessNumbered"/>
    <dgm:cxn modelId="{F0EF884A-16E3-4928-9F6A-3CFB08D79BA6}" type="presOf" srcId="{1AA35484-A531-4F1B-AC7E-3A44396F4E4A}" destId="{B05CD270-6702-4D4E-9E77-FF88C0C24AC9}" srcOrd="0" destOrd="0" presId="urn:microsoft.com/office/officeart/2016/7/layout/LinearBlockProcessNumbered"/>
    <dgm:cxn modelId="{A9DD227F-F571-4A93-AB49-EC5E766CEAD6}" type="presOf" srcId="{DBB9A29D-91A0-4BD3-82EE-9DBF833979B7}" destId="{BD06F7F0-FA78-47F3-89AC-521E56BB480C}" srcOrd="0" destOrd="0" presId="urn:microsoft.com/office/officeart/2016/7/layout/LinearBlockProcessNumbered"/>
    <dgm:cxn modelId="{B2DD6B7F-6714-41DD-86CF-AFFF08892FFF}" type="presOf" srcId="{ECCDA21B-954B-4C90-BFE4-E4E3D8A477F2}" destId="{3A06E1D2-F4F4-4B73-B0BC-581AA1564553}" srcOrd="1" destOrd="0" presId="urn:microsoft.com/office/officeart/2016/7/layout/LinearBlockProcessNumbered"/>
    <dgm:cxn modelId="{B4511585-3534-4DC9-8675-A81384E94A59}" srcId="{4C5F9FC2-BAE1-462A-A83E-3C85645947B9}" destId="{DBB9A29D-91A0-4BD3-82EE-9DBF833979B7}" srcOrd="1" destOrd="0" parTransId="{BD5AB48B-9484-4AA1-B33A-386953ADE8DD}" sibTransId="{726A7C9B-1ECE-48BC-B0BC-8C8664812D51}"/>
    <dgm:cxn modelId="{E0AA2E97-4E80-416E-8A29-33E953ACC417}" srcId="{4C5F9FC2-BAE1-462A-A83E-3C85645947B9}" destId="{03C776AE-D32B-4E77-8573-4E263329FC0E}" srcOrd="0" destOrd="0" parTransId="{840F94D3-C4EC-424B-A9C7-7BDA5E77A0CC}" sibTransId="{1AA35484-A531-4F1B-AC7E-3A44396F4E4A}"/>
    <dgm:cxn modelId="{3D76C8B3-2FA1-4F48-8BF6-555C74B4B7BC}" type="presOf" srcId="{03C776AE-D32B-4E77-8573-4E263329FC0E}" destId="{44E33849-2B5D-4311-B91F-F6422537B402}" srcOrd="1" destOrd="0" presId="urn:microsoft.com/office/officeart/2016/7/layout/LinearBlockProcessNumbered"/>
    <dgm:cxn modelId="{776709BA-4CF0-41D0-8535-441964D1E587}" type="presOf" srcId="{4C5F9FC2-BAE1-462A-A83E-3C85645947B9}" destId="{350004F5-7881-40FC-803E-D2F32F036BBE}" srcOrd="0" destOrd="0" presId="urn:microsoft.com/office/officeart/2016/7/layout/LinearBlockProcessNumbered"/>
    <dgm:cxn modelId="{254301BD-9C48-4EA8-ABF5-8964D52EF09B}" type="presOf" srcId="{726A7C9B-1ECE-48BC-B0BC-8C8664812D51}" destId="{C19CA37F-1815-4FA0-9D15-C62876DD9359}" srcOrd="0" destOrd="0" presId="urn:microsoft.com/office/officeart/2016/7/layout/LinearBlockProcessNumbered"/>
    <dgm:cxn modelId="{9DC83BCB-032D-4864-9F62-A2D0DF51F589}" type="presOf" srcId="{03C776AE-D32B-4E77-8573-4E263329FC0E}" destId="{53DFF92A-1308-4C81-86D9-37437DA56D42}" srcOrd="0" destOrd="0" presId="urn:microsoft.com/office/officeart/2016/7/layout/LinearBlockProcessNumbered"/>
    <dgm:cxn modelId="{533F07CC-D2DC-4BD6-BAEF-624BE2F35A74}" srcId="{4C5F9FC2-BAE1-462A-A83E-3C85645947B9}" destId="{ECCDA21B-954B-4C90-BFE4-E4E3D8A477F2}" srcOrd="2" destOrd="0" parTransId="{DB80AAED-143C-4FAD-8785-BB7AA90271DF}" sibTransId="{C14A40BC-4628-47C3-9A9A-54BD3D1D5CCF}"/>
    <dgm:cxn modelId="{DB9F84E6-2CC8-45ED-BE49-7D7BFF7DB1B2}" type="presOf" srcId="{C14A40BC-4628-47C3-9A9A-54BD3D1D5CCF}" destId="{75299831-E0B0-4875-AE0E-8909B93E8ADF}" srcOrd="0" destOrd="0" presId="urn:microsoft.com/office/officeart/2016/7/layout/LinearBlockProcessNumbered"/>
    <dgm:cxn modelId="{D0C2FD75-38EB-47C1-A610-46B6BCD15EB6}" type="presParOf" srcId="{350004F5-7881-40FC-803E-D2F32F036BBE}" destId="{CA3E63A1-A28F-4482-8234-C7181FCD936D}" srcOrd="0" destOrd="0" presId="urn:microsoft.com/office/officeart/2016/7/layout/LinearBlockProcessNumbered"/>
    <dgm:cxn modelId="{6987189E-8B29-4F13-B67F-83432715BDC1}" type="presParOf" srcId="{CA3E63A1-A28F-4482-8234-C7181FCD936D}" destId="{53DFF92A-1308-4C81-86D9-37437DA56D42}" srcOrd="0" destOrd="0" presId="urn:microsoft.com/office/officeart/2016/7/layout/LinearBlockProcessNumbered"/>
    <dgm:cxn modelId="{4D711EC0-F3A3-4DFF-9346-11D2ED5B3D06}" type="presParOf" srcId="{CA3E63A1-A28F-4482-8234-C7181FCD936D}" destId="{B05CD270-6702-4D4E-9E77-FF88C0C24AC9}" srcOrd="1" destOrd="0" presId="urn:microsoft.com/office/officeart/2016/7/layout/LinearBlockProcessNumbered"/>
    <dgm:cxn modelId="{2867B4DB-0D29-4294-B6F1-361FE60DCB38}" type="presParOf" srcId="{CA3E63A1-A28F-4482-8234-C7181FCD936D}" destId="{44E33849-2B5D-4311-B91F-F6422537B402}" srcOrd="2" destOrd="0" presId="urn:microsoft.com/office/officeart/2016/7/layout/LinearBlockProcessNumbered"/>
    <dgm:cxn modelId="{01F50E8C-6852-471C-BDBB-530D7C6E57F7}" type="presParOf" srcId="{350004F5-7881-40FC-803E-D2F32F036BBE}" destId="{F40E4B6D-23CC-4640-94AA-5BE9F4CF8AEF}" srcOrd="1" destOrd="0" presId="urn:microsoft.com/office/officeart/2016/7/layout/LinearBlockProcessNumbered"/>
    <dgm:cxn modelId="{9D42FD6E-C95A-469C-B77B-6B43A1EF164E}" type="presParOf" srcId="{350004F5-7881-40FC-803E-D2F32F036BBE}" destId="{BA54C97E-1B65-440E-A301-1140B3EDE463}" srcOrd="2" destOrd="0" presId="urn:microsoft.com/office/officeart/2016/7/layout/LinearBlockProcessNumbered"/>
    <dgm:cxn modelId="{A3411E04-3931-4422-91AA-846583A09C64}" type="presParOf" srcId="{BA54C97E-1B65-440E-A301-1140B3EDE463}" destId="{BD06F7F0-FA78-47F3-89AC-521E56BB480C}" srcOrd="0" destOrd="0" presId="urn:microsoft.com/office/officeart/2016/7/layout/LinearBlockProcessNumbered"/>
    <dgm:cxn modelId="{779FF58B-844F-4862-8DF8-2414F8F151F3}" type="presParOf" srcId="{BA54C97E-1B65-440E-A301-1140B3EDE463}" destId="{C19CA37F-1815-4FA0-9D15-C62876DD9359}" srcOrd="1" destOrd="0" presId="urn:microsoft.com/office/officeart/2016/7/layout/LinearBlockProcessNumbered"/>
    <dgm:cxn modelId="{3A55FBC0-04FF-46FE-BD62-77A9EDE67C42}" type="presParOf" srcId="{BA54C97E-1B65-440E-A301-1140B3EDE463}" destId="{9BCE6D61-F863-4605-8E75-0F7264DE969C}" srcOrd="2" destOrd="0" presId="urn:microsoft.com/office/officeart/2016/7/layout/LinearBlockProcessNumbered"/>
    <dgm:cxn modelId="{9458EF82-378D-41E4-B3DF-A275F90199E0}" type="presParOf" srcId="{350004F5-7881-40FC-803E-D2F32F036BBE}" destId="{D8DCD008-4087-4959-8ADD-95022C788B78}" srcOrd="3" destOrd="0" presId="urn:microsoft.com/office/officeart/2016/7/layout/LinearBlockProcessNumbered"/>
    <dgm:cxn modelId="{CDA554A2-28C4-474A-A578-4436AE93629E}" type="presParOf" srcId="{350004F5-7881-40FC-803E-D2F32F036BBE}" destId="{D91A2443-6078-4B1F-BF82-B927E9252FFA}" srcOrd="4" destOrd="0" presId="urn:microsoft.com/office/officeart/2016/7/layout/LinearBlockProcessNumbered"/>
    <dgm:cxn modelId="{6F421403-F21C-4EDE-A910-FAEC5768AA05}" type="presParOf" srcId="{D91A2443-6078-4B1F-BF82-B927E9252FFA}" destId="{CBC7C545-F78B-4F79-92E3-670A42419130}" srcOrd="0" destOrd="0" presId="urn:microsoft.com/office/officeart/2016/7/layout/LinearBlockProcessNumbered"/>
    <dgm:cxn modelId="{ED0C2C3E-E6CD-41C3-8619-509844B7ACBC}" type="presParOf" srcId="{D91A2443-6078-4B1F-BF82-B927E9252FFA}" destId="{75299831-E0B0-4875-AE0E-8909B93E8ADF}" srcOrd="1" destOrd="0" presId="urn:microsoft.com/office/officeart/2016/7/layout/LinearBlockProcessNumbered"/>
    <dgm:cxn modelId="{A818107A-FB24-4A38-B969-E941A42B535B}" type="presParOf" srcId="{D91A2443-6078-4B1F-BF82-B927E9252FFA}" destId="{3A06E1D2-F4F4-4B73-B0BC-581AA1564553}"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9D968-8371-4A6E-86AB-79E31B2F918D}">
      <dsp:nvSpPr>
        <dsp:cNvPr id="0" name=""/>
        <dsp:cNvSpPr/>
      </dsp:nvSpPr>
      <dsp:spPr>
        <a:xfrm>
          <a:off x="2847" y="429921"/>
          <a:ext cx="2259201" cy="3162882"/>
        </a:xfrm>
        <a:prstGeom prst="rect">
          <a:avLst/>
        </a:prstGeom>
        <a:solidFill>
          <a:schemeClr val="bg1">
            <a:lumMod val="95000"/>
            <a:hueOff val="0"/>
            <a:satOff val="0"/>
            <a:lumOff val="0"/>
            <a:alphaOff val="0"/>
          </a:schemeClr>
        </a:solidFill>
        <a:ln w="15875" cap="flat" cmpd="sng" algn="ctr">
          <a:solidFill>
            <a:schemeClr val="bg1">
              <a:lumMod val="9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6136" tIns="330200" rIns="176136" bIns="330200" numCol="1" spcCol="1270" anchor="t" anchorCtr="0">
          <a:noAutofit/>
        </a:bodyPr>
        <a:lstStyle/>
        <a:p>
          <a:pPr marL="0" lvl="0" indent="0" algn="l" defTabSz="800100">
            <a:lnSpc>
              <a:spcPct val="90000"/>
            </a:lnSpc>
            <a:spcBef>
              <a:spcPct val="0"/>
            </a:spcBef>
            <a:spcAft>
              <a:spcPct val="35000"/>
            </a:spcAft>
            <a:buNone/>
          </a:pPr>
          <a:r>
            <a:rPr lang="en-US" sz="1800" kern="1200"/>
            <a:t>Pastors are not paying attention to their websites.  </a:t>
          </a:r>
        </a:p>
      </dsp:txBody>
      <dsp:txXfrm>
        <a:off x="2847" y="1631816"/>
        <a:ext cx="2259201" cy="1897729"/>
      </dsp:txXfrm>
    </dsp:sp>
    <dsp:sp modelId="{0D8FFDD4-C0E6-4300-9DF2-FB93F4D97D65}">
      <dsp:nvSpPr>
        <dsp:cNvPr id="0" name=""/>
        <dsp:cNvSpPr/>
      </dsp:nvSpPr>
      <dsp:spPr>
        <a:xfrm>
          <a:off x="658016" y="746209"/>
          <a:ext cx="948864" cy="948864"/>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977" tIns="12700" rIns="73977"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796974" y="885167"/>
        <a:ext cx="670948" cy="670948"/>
      </dsp:txXfrm>
    </dsp:sp>
    <dsp:sp modelId="{AC7AD1AB-B317-4498-B69D-DD665A66A495}">
      <dsp:nvSpPr>
        <dsp:cNvPr id="0" name=""/>
        <dsp:cNvSpPr/>
      </dsp:nvSpPr>
      <dsp:spPr>
        <a:xfrm>
          <a:off x="2847" y="3592731"/>
          <a:ext cx="2259201" cy="72"/>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2C5EA5-BEA2-4E3A-882F-D28106E60795}">
      <dsp:nvSpPr>
        <dsp:cNvPr id="0" name=""/>
        <dsp:cNvSpPr/>
      </dsp:nvSpPr>
      <dsp:spPr>
        <a:xfrm>
          <a:off x="2487969" y="429921"/>
          <a:ext cx="2259201" cy="3162882"/>
        </a:xfrm>
        <a:prstGeom prst="rect">
          <a:avLst/>
        </a:prstGeom>
        <a:solidFill>
          <a:schemeClr val="bg1">
            <a:lumMod val="95000"/>
            <a:hueOff val="0"/>
            <a:satOff val="0"/>
            <a:lumOff val="0"/>
            <a:alphaOff val="0"/>
          </a:schemeClr>
        </a:solidFill>
        <a:ln w="15875" cap="flat" cmpd="sng" algn="ctr">
          <a:solidFill>
            <a:schemeClr val="bg1">
              <a:lumMod val="9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6136" tIns="330200" rIns="176136" bIns="330200" numCol="1" spcCol="1270" anchor="t" anchorCtr="0">
          <a:noAutofit/>
        </a:bodyPr>
        <a:lstStyle/>
        <a:p>
          <a:pPr marL="0" lvl="0" indent="0" algn="l" defTabSz="800100">
            <a:lnSpc>
              <a:spcPct val="90000"/>
            </a:lnSpc>
            <a:spcBef>
              <a:spcPct val="0"/>
            </a:spcBef>
            <a:spcAft>
              <a:spcPct val="35000"/>
            </a:spcAft>
            <a:buNone/>
          </a:pPr>
          <a:r>
            <a:rPr lang="en-US" sz="1800" kern="1200" dirty="0"/>
            <a:t>Pastors are not thinking enough about growth.</a:t>
          </a:r>
        </a:p>
      </dsp:txBody>
      <dsp:txXfrm>
        <a:off x="2487969" y="1631816"/>
        <a:ext cx="2259201" cy="1897729"/>
      </dsp:txXfrm>
    </dsp:sp>
    <dsp:sp modelId="{507BB78F-258E-4441-A936-CEAF0B5EA70E}">
      <dsp:nvSpPr>
        <dsp:cNvPr id="0" name=""/>
        <dsp:cNvSpPr/>
      </dsp:nvSpPr>
      <dsp:spPr>
        <a:xfrm>
          <a:off x="3143137" y="746209"/>
          <a:ext cx="948864" cy="948864"/>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977" tIns="12700" rIns="73977"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282095" y="885167"/>
        <a:ext cx="670948" cy="670948"/>
      </dsp:txXfrm>
    </dsp:sp>
    <dsp:sp modelId="{54173336-E619-446E-AD4B-AB2C4EAC74F0}">
      <dsp:nvSpPr>
        <dsp:cNvPr id="0" name=""/>
        <dsp:cNvSpPr/>
      </dsp:nvSpPr>
      <dsp:spPr>
        <a:xfrm>
          <a:off x="2487969" y="3592731"/>
          <a:ext cx="2259201" cy="72"/>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254531-8446-4B1D-AD56-56E10800DEA9}">
      <dsp:nvSpPr>
        <dsp:cNvPr id="0" name=""/>
        <dsp:cNvSpPr/>
      </dsp:nvSpPr>
      <dsp:spPr>
        <a:xfrm>
          <a:off x="4973091" y="429921"/>
          <a:ext cx="2259201" cy="3162882"/>
        </a:xfrm>
        <a:prstGeom prst="rect">
          <a:avLst/>
        </a:prstGeom>
        <a:solidFill>
          <a:schemeClr val="bg1">
            <a:lumMod val="95000"/>
            <a:hueOff val="0"/>
            <a:satOff val="0"/>
            <a:lumOff val="0"/>
            <a:alphaOff val="0"/>
          </a:schemeClr>
        </a:solidFill>
        <a:ln w="15875" cap="flat" cmpd="sng" algn="ctr">
          <a:solidFill>
            <a:schemeClr val="bg1">
              <a:lumMod val="9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6136" tIns="330200" rIns="176136" bIns="330200" numCol="1" spcCol="1270" anchor="t" anchorCtr="0">
          <a:noAutofit/>
        </a:bodyPr>
        <a:lstStyle/>
        <a:p>
          <a:pPr marL="0" lvl="0" indent="0" algn="l" defTabSz="800100">
            <a:lnSpc>
              <a:spcPct val="90000"/>
            </a:lnSpc>
            <a:spcBef>
              <a:spcPct val="0"/>
            </a:spcBef>
            <a:spcAft>
              <a:spcPct val="35000"/>
            </a:spcAft>
            <a:buNone/>
          </a:pPr>
          <a:r>
            <a:rPr lang="en-US" sz="1800" kern="1200"/>
            <a:t>Pastors are taking the work of others for granted.</a:t>
          </a:r>
        </a:p>
      </dsp:txBody>
      <dsp:txXfrm>
        <a:off x="4973091" y="1631816"/>
        <a:ext cx="2259201" cy="1897729"/>
      </dsp:txXfrm>
    </dsp:sp>
    <dsp:sp modelId="{0954D9D1-5820-4E58-B50D-D460AB1D70AE}">
      <dsp:nvSpPr>
        <dsp:cNvPr id="0" name=""/>
        <dsp:cNvSpPr/>
      </dsp:nvSpPr>
      <dsp:spPr>
        <a:xfrm>
          <a:off x="5628259" y="746209"/>
          <a:ext cx="948864" cy="948864"/>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977" tIns="12700" rIns="73977"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5767217" y="885167"/>
        <a:ext cx="670948" cy="670948"/>
      </dsp:txXfrm>
    </dsp:sp>
    <dsp:sp modelId="{0049B0A4-9393-453C-AC08-8CB3F6FF0E11}">
      <dsp:nvSpPr>
        <dsp:cNvPr id="0" name=""/>
        <dsp:cNvSpPr/>
      </dsp:nvSpPr>
      <dsp:spPr>
        <a:xfrm>
          <a:off x="4973091" y="3592731"/>
          <a:ext cx="2259201" cy="72"/>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67BAD5-5C7C-4F60-BB7E-9D52C8DD2B6E}">
      <dsp:nvSpPr>
        <dsp:cNvPr id="0" name=""/>
        <dsp:cNvSpPr/>
      </dsp:nvSpPr>
      <dsp:spPr>
        <a:xfrm>
          <a:off x="7458212" y="429921"/>
          <a:ext cx="2259201" cy="3162882"/>
        </a:xfrm>
        <a:prstGeom prst="rect">
          <a:avLst/>
        </a:prstGeom>
        <a:solidFill>
          <a:schemeClr val="bg1">
            <a:lumMod val="95000"/>
            <a:hueOff val="0"/>
            <a:satOff val="0"/>
            <a:lumOff val="0"/>
            <a:alphaOff val="0"/>
          </a:schemeClr>
        </a:solidFill>
        <a:ln w="15875" cap="flat" cmpd="sng" algn="ctr">
          <a:solidFill>
            <a:schemeClr val="bg1">
              <a:lumMod val="9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6136" tIns="330200" rIns="176136" bIns="330200" numCol="1" spcCol="1270" anchor="t" anchorCtr="0">
          <a:noAutofit/>
        </a:bodyPr>
        <a:lstStyle/>
        <a:p>
          <a:pPr marL="0" lvl="0" indent="0" algn="l" defTabSz="800100">
            <a:lnSpc>
              <a:spcPct val="90000"/>
            </a:lnSpc>
            <a:spcBef>
              <a:spcPct val="0"/>
            </a:spcBef>
            <a:spcAft>
              <a:spcPct val="35000"/>
            </a:spcAft>
            <a:buNone/>
          </a:pPr>
          <a:r>
            <a:rPr lang="en-US" sz="1800" kern="1200" dirty="0"/>
            <a:t>Vicar, Rector, Father, Deacon – it is your responsibility to make sure people can find you.</a:t>
          </a:r>
        </a:p>
      </dsp:txBody>
      <dsp:txXfrm>
        <a:off x="7458212" y="1631816"/>
        <a:ext cx="2259201" cy="1897729"/>
      </dsp:txXfrm>
    </dsp:sp>
    <dsp:sp modelId="{294D41D4-E66D-4D4D-BF33-B97886EE0878}">
      <dsp:nvSpPr>
        <dsp:cNvPr id="0" name=""/>
        <dsp:cNvSpPr/>
      </dsp:nvSpPr>
      <dsp:spPr>
        <a:xfrm>
          <a:off x="8113381" y="746209"/>
          <a:ext cx="948864" cy="948864"/>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977" tIns="12700" rIns="73977"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252339" y="885167"/>
        <a:ext cx="670948" cy="670948"/>
      </dsp:txXfrm>
    </dsp:sp>
    <dsp:sp modelId="{7974C345-7419-4A8C-8425-8C71E1F8ADE2}">
      <dsp:nvSpPr>
        <dsp:cNvPr id="0" name=""/>
        <dsp:cNvSpPr/>
      </dsp:nvSpPr>
      <dsp:spPr>
        <a:xfrm>
          <a:off x="7458212" y="3592731"/>
          <a:ext cx="2259201" cy="72"/>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E9BEF-EEA5-4925-A36B-A57CABEB01CA}">
      <dsp:nvSpPr>
        <dsp:cNvPr id="0" name=""/>
        <dsp:cNvSpPr/>
      </dsp:nvSpPr>
      <dsp:spPr>
        <a:xfrm>
          <a:off x="0" y="28975"/>
          <a:ext cx="6596063" cy="76358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You can:</a:t>
          </a:r>
        </a:p>
      </dsp:txBody>
      <dsp:txXfrm>
        <a:off x="37275" y="66250"/>
        <a:ext cx="6521513" cy="689039"/>
      </dsp:txXfrm>
    </dsp:sp>
    <dsp:sp modelId="{38C3FA9D-7C5F-43EC-BC1F-11D9B3854A93}">
      <dsp:nvSpPr>
        <dsp:cNvPr id="0" name=""/>
        <dsp:cNvSpPr/>
      </dsp:nvSpPr>
      <dsp:spPr>
        <a:xfrm>
          <a:off x="0" y="853044"/>
          <a:ext cx="6596063" cy="763589"/>
        </a:xfrm>
        <a:prstGeom prst="roundRect">
          <a:avLst/>
        </a:prstGeom>
        <a:solidFill>
          <a:schemeClr val="accent2">
            <a:hueOff val="-264675"/>
            <a:satOff val="298"/>
            <a:lumOff val="70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Live Stream your services</a:t>
          </a:r>
        </a:p>
      </dsp:txBody>
      <dsp:txXfrm>
        <a:off x="37275" y="890319"/>
        <a:ext cx="6521513" cy="689039"/>
      </dsp:txXfrm>
    </dsp:sp>
    <dsp:sp modelId="{433D2987-A633-4BC7-AB46-C3EA4F6F99C2}">
      <dsp:nvSpPr>
        <dsp:cNvPr id="0" name=""/>
        <dsp:cNvSpPr/>
      </dsp:nvSpPr>
      <dsp:spPr>
        <a:xfrm>
          <a:off x="0" y="1677114"/>
          <a:ext cx="6596063" cy="763589"/>
        </a:xfrm>
        <a:prstGeom prst="roundRect">
          <a:avLst/>
        </a:prstGeom>
        <a:solidFill>
          <a:schemeClr val="accent2">
            <a:hueOff val="-529349"/>
            <a:satOff val="597"/>
            <a:lumOff val="141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Post short video bible studies</a:t>
          </a:r>
        </a:p>
      </dsp:txBody>
      <dsp:txXfrm>
        <a:off x="37275" y="1714389"/>
        <a:ext cx="6521513" cy="689039"/>
      </dsp:txXfrm>
    </dsp:sp>
    <dsp:sp modelId="{76C3E6F9-B3ED-46C6-B91F-B0DB402A8677}">
      <dsp:nvSpPr>
        <dsp:cNvPr id="0" name=""/>
        <dsp:cNvSpPr/>
      </dsp:nvSpPr>
      <dsp:spPr>
        <a:xfrm>
          <a:off x="0" y="2501183"/>
          <a:ext cx="6596063" cy="763589"/>
        </a:xfrm>
        <a:prstGeom prst="roundRect">
          <a:avLst/>
        </a:prstGeom>
        <a:solidFill>
          <a:schemeClr val="accent2">
            <a:hueOff val="-794024"/>
            <a:satOff val="895"/>
            <a:lumOff val="2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Post passages of scripture or meditations</a:t>
          </a:r>
        </a:p>
      </dsp:txBody>
      <dsp:txXfrm>
        <a:off x="37275" y="2538458"/>
        <a:ext cx="6521513" cy="689039"/>
      </dsp:txXfrm>
    </dsp:sp>
    <dsp:sp modelId="{8F397A16-8666-4E71-88DC-B2ADC3EBD28B}">
      <dsp:nvSpPr>
        <dsp:cNvPr id="0" name=""/>
        <dsp:cNvSpPr/>
      </dsp:nvSpPr>
      <dsp:spPr>
        <a:xfrm>
          <a:off x="0" y="3325253"/>
          <a:ext cx="6596063" cy="763589"/>
        </a:xfrm>
        <a:prstGeom prst="roundRect">
          <a:avLst/>
        </a:prstGeom>
        <a:solidFill>
          <a:schemeClr val="accent2">
            <a:hueOff val="-1058698"/>
            <a:satOff val="1194"/>
            <a:lumOff val="282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Make announcements about services and cancellations.</a:t>
          </a:r>
        </a:p>
      </dsp:txBody>
      <dsp:txXfrm>
        <a:off x="37275" y="3362528"/>
        <a:ext cx="6521513" cy="689039"/>
      </dsp:txXfrm>
    </dsp:sp>
    <dsp:sp modelId="{DD18F3C1-6C28-4896-8E0D-4A91F2222FB3}">
      <dsp:nvSpPr>
        <dsp:cNvPr id="0" name=""/>
        <dsp:cNvSpPr/>
      </dsp:nvSpPr>
      <dsp:spPr>
        <a:xfrm>
          <a:off x="0" y="4149323"/>
          <a:ext cx="6596063" cy="763589"/>
        </a:xfrm>
        <a:prstGeom prst="roundRect">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You can even use your </a:t>
          </a:r>
          <a:r>
            <a:rPr lang="en-US" sz="2100" kern="1200" dirty="0" err="1"/>
            <a:t>facebook</a:t>
          </a:r>
          <a:r>
            <a:rPr lang="en-US" sz="2100" kern="1200" dirty="0"/>
            <a:t> page to monitor the emotional and spiritual wellbeing of parishioners. </a:t>
          </a:r>
        </a:p>
      </dsp:txBody>
      <dsp:txXfrm>
        <a:off x="37275" y="4186598"/>
        <a:ext cx="6521513" cy="6890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08EEA-EEE1-4A0E-BADA-34000C019E49}">
      <dsp:nvSpPr>
        <dsp:cNvPr id="0" name=""/>
        <dsp:cNvSpPr/>
      </dsp:nvSpPr>
      <dsp:spPr>
        <a:xfrm>
          <a:off x="0" y="60743"/>
          <a:ext cx="6596063" cy="237276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You may not be a web designer (and no one expects you to be one) but you do need to know enough about creating your church’s website that you can direct and correct the work of others who are charged with creating your website. </a:t>
          </a:r>
        </a:p>
      </dsp:txBody>
      <dsp:txXfrm>
        <a:off x="115829" y="176572"/>
        <a:ext cx="6364405" cy="2141102"/>
      </dsp:txXfrm>
    </dsp:sp>
    <dsp:sp modelId="{7E66FBE7-CF88-44AC-8126-E1076510A933}">
      <dsp:nvSpPr>
        <dsp:cNvPr id="0" name=""/>
        <dsp:cNvSpPr/>
      </dsp:nvSpPr>
      <dsp:spPr>
        <a:xfrm>
          <a:off x="0" y="2508383"/>
          <a:ext cx="6596063" cy="2372760"/>
        </a:xfrm>
        <a:prstGeom prst="roundRect">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It is likely that the person who volunteers to create and manage your website will not be a professional website designer. This is why it is so important for you to be able to help guide them in the design and management of your website.  Your church may depend on it.</a:t>
          </a:r>
        </a:p>
      </dsp:txBody>
      <dsp:txXfrm>
        <a:off x="115829" y="2624212"/>
        <a:ext cx="6364405" cy="21411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BDCF6-BC5E-4A61-92F1-99DD5A20B96A}">
      <dsp:nvSpPr>
        <dsp:cNvPr id="0" name=""/>
        <dsp:cNvSpPr/>
      </dsp:nvSpPr>
      <dsp:spPr>
        <a:xfrm>
          <a:off x="4788" y="881095"/>
          <a:ext cx="2093658" cy="1592938"/>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Have you thought about who you want or need to attract to your church?  </a:t>
          </a:r>
        </a:p>
      </dsp:txBody>
      <dsp:txXfrm>
        <a:off x="51444" y="927751"/>
        <a:ext cx="2000346" cy="1499626"/>
      </dsp:txXfrm>
    </dsp:sp>
    <dsp:sp modelId="{79A05FF8-F571-4775-B3EA-0D0E263D5AD7}">
      <dsp:nvSpPr>
        <dsp:cNvPr id="0" name=""/>
        <dsp:cNvSpPr/>
      </dsp:nvSpPr>
      <dsp:spPr>
        <a:xfrm>
          <a:off x="2307812" y="1417951"/>
          <a:ext cx="443855" cy="51922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307812" y="1521796"/>
        <a:ext cx="310699" cy="311537"/>
      </dsp:txXfrm>
    </dsp:sp>
    <dsp:sp modelId="{B48BD8E3-90AC-4DDE-9607-7BC1BBE25F5E}">
      <dsp:nvSpPr>
        <dsp:cNvPr id="0" name=""/>
        <dsp:cNvSpPr/>
      </dsp:nvSpPr>
      <dsp:spPr>
        <a:xfrm>
          <a:off x="2935910" y="881095"/>
          <a:ext cx="2093658" cy="1592938"/>
        </a:xfrm>
        <a:prstGeom prst="roundRect">
          <a:avLst>
            <a:gd name="adj" fmla="val 10000"/>
          </a:avLst>
        </a:prstGeom>
        <a:solidFill>
          <a:schemeClr val="accent2">
            <a:hueOff val="-441124"/>
            <a:satOff val="497"/>
            <a:lumOff val="1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What is the demographic profile of your area? </a:t>
          </a:r>
        </a:p>
        <a:p>
          <a:pPr marL="0" lvl="0" indent="0" algn="ctr" defTabSz="800100">
            <a:lnSpc>
              <a:spcPct val="90000"/>
            </a:lnSpc>
            <a:spcBef>
              <a:spcPct val="0"/>
            </a:spcBef>
            <a:spcAft>
              <a:spcPct val="35000"/>
            </a:spcAft>
            <a:buNone/>
          </a:pPr>
          <a:r>
            <a:rPr lang="en-US" sz="1800" kern="1200" dirty="0"/>
            <a:t>How can you speak to those concerns? </a:t>
          </a:r>
        </a:p>
      </dsp:txBody>
      <dsp:txXfrm>
        <a:off x="2982566" y="927751"/>
        <a:ext cx="2000346" cy="1499626"/>
      </dsp:txXfrm>
    </dsp:sp>
    <dsp:sp modelId="{3F76AA81-86DE-41C6-8686-6955560B1927}">
      <dsp:nvSpPr>
        <dsp:cNvPr id="0" name=""/>
        <dsp:cNvSpPr/>
      </dsp:nvSpPr>
      <dsp:spPr>
        <a:xfrm>
          <a:off x="5238934" y="1417951"/>
          <a:ext cx="443855" cy="519227"/>
        </a:xfrm>
        <a:prstGeom prst="rightArrow">
          <a:avLst>
            <a:gd name="adj1" fmla="val 60000"/>
            <a:gd name="adj2" fmla="val 50000"/>
          </a:avLst>
        </a:prstGeom>
        <a:solidFill>
          <a:schemeClr val="accent2">
            <a:hueOff val="-661686"/>
            <a:satOff val="746"/>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238934" y="1521796"/>
        <a:ext cx="310699" cy="311537"/>
      </dsp:txXfrm>
    </dsp:sp>
    <dsp:sp modelId="{60EC64D1-C02F-46FF-A99A-5C45E83373F2}">
      <dsp:nvSpPr>
        <dsp:cNvPr id="0" name=""/>
        <dsp:cNvSpPr/>
      </dsp:nvSpPr>
      <dsp:spPr>
        <a:xfrm>
          <a:off x="5867031" y="881095"/>
          <a:ext cx="2093658" cy="1592938"/>
        </a:xfrm>
        <a:prstGeom prst="roundRect">
          <a:avLst>
            <a:gd name="adj" fmla="val 10000"/>
          </a:avLst>
        </a:prstGeom>
        <a:solidFill>
          <a:schemeClr val="accent2">
            <a:hueOff val="-882249"/>
            <a:satOff val="995"/>
            <a:lumOff val="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 order for a church to continue to thrive it must attract young families with children. Are you reaching them? </a:t>
          </a:r>
        </a:p>
      </dsp:txBody>
      <dsp:txXfrm>
        <a:off x="5913687" y="927751"/>
        <a:ext cx="2000346" cy="1499626"/>
      </dsp:txXfrm>
    </dsp:sp>
    <dsp:sp modelId="{8104DD26-B900-4CDA-BD79-9C63B0DF2C95}">
      <dsp:nvSpPr>
        <dsp:cNvPr id="0" name=""/>
        <dsp:cNvSpPr/>
      </dsp:nvSpPr>
      <dsp:spPr>
        <a:xfrm>
          <a:off x="8170055" y="1417951"/>
          <a:ext cx="443855" cy="519227"/>
        </a:xfrm>
        <a:prstGeom prst="rightArrow">
          <a:avLst>
            <a:gd name="adj1" fmla="val 60000"/>
            <a:gd name="adj2" fmla="val 50000"/>
          </a:avLst>
        </a:prstGeom>
        <a:solidFill>
          <a:schemeClr val="accent2">
            <a:hueOff val="-1323373"/>
            <a:satOff val="1492"/>
            <a:lumOff val="353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170055" y="1521796"/>
        <a:ext cx="310699" cy="311537"/>
      </dsp:txXfrm>
    </dsp:sp>
    <dsp:sp modelId="{F54A565F-5DC4-4AA4-BC6B-72B5306CB4BD}">
      <dsp:nvSpPr>
        <dsp:cNvPr id="0" name=""/>
        <dsp:cNvSpPr/>
      </dsp:nvSpPr>
      <dsp:spPr>
        <a:xfrm>
          <a:off x="8798153" y="881095"/>
          <a:ext cx="2093658" cy="1592938"/>
        </a:xfrm>
        <a:prstGeom prst="roundRect">
          <a:avLst>
            <a:gd name="adj" fmla="val 10000"/>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 design of your site, and parish efforts, should take all of this into consideration.</a:t>
          </a:r>
        </a:p>
      </dsp:txBody>
      <dsp:txXfrm>
        <a:off x="8844809" y="927751"/>
        <a:ext cx="2000346" cy="14996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35390-BEB2-40BA-A38E-54AF752F829A}">
      <dsp:nvSpPr>
        <dsp:cNvPr id="0" name=""/>
        <dsp:cNvSpPr/>
      </dsp:nvSpPr>
      <dsp:spPr>
        <a:xfrm>
          <a:off x="729019" y="0"/>
          <a:ext cx="8262222" cy="402272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17FB15-9EC9-4E91-B424-046676182FC5}">
      <dsp:nvSpPr>
        <dsp:cNvPr id="0" name=""/>
        <dsp:cNvSpPr/>
      </dsp:nvSpPr>
      <dsp:spPr>
        <a:xfrm>
          <a:off x="385" y="1206817"/>
          <a:ext cx="1164010" cy="160909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What’s your church like? Do I fit?</a:t>
          </a:r>
        </a:p>
      </dsp:txBody>
      <dsp:txXfrm>
        <a:off x="57207" y="1263639"/>
        <a:ext cx="1050366" cy="1495446"/>
      </dsp:txXfrm>
    </dsp:sp>
    <dsp:sp modelId="{9B2BFF3F-CAD7-4F2F-B5B2-DA5EB6808887}">
      <dsp:nvSpPr>
        <dsp:cNvPr id="0" name=""/>
        <dsp:cNvSpPr/>
      </dsp:nvSpPr>
      <dsp:spPr>
        <a:xfrm>
          <a:off x="1222597" y="1206817"/>
          <a:ext cx="1164010" cy="160909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What’s the pastor like? Would I connect?</a:t>
          </a:r>
        </a:p>
      </dsp:txBody>
      <dsp:txXfrm>
        <a:off x="1279419" y="1263639"/>
        <a:ext cx="1050366" cy="1495446"/>
      </dsp:txXfrm>
    </dsp:sp>
    <dsp:sp modelId="{23E3BCC2-7F64-4330-820F-7928413B7038}">
      <dsp:nvSpPr>
        <dsp:cNvPr id="0" name=""/>
        <dsp:cNvSpPr/>
      </dsp:nvSpPr>
      <dsp:spPr>
        <a:xfrm>
          <a:off x="2444808" y="1206817"/>
          <a:ext cx="1164010" cy="160909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What do you do? Is it meaningful?</a:t>
          </a:r>
        </a:p>
      </dsp:txBody>
      <dsp:txXfrm>
        <a:off x="2501630" y="1263639"/>
        <a:ext cx="1050366" cy="1495446"/>
      </dsp:txXfrm>
    </dsp:sp>
    <dsp:sp modelId="{3047E6F0-2410-4374-8DBF-182C7A44192D}">
      <dsp:nvSpPr>
        <dsp:cNvPr id="0" name=""/>
        <dsp:cNvSpPr/>
      </dsp:nvSpPr>
      <dsp:spPr>
        <a:xfrm>
          <a:off x="3667019" y="1206817"/>
          <a:ext cx="1164010" cy="160909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Will my kids be taken care of? </a:t>
          </a:r>
        </a:p>
      </dsp:txBody>
      <dsp:txXfrm>
        <a:off x="3723841" y="1263639"/>
        <a:ext cx="1050366" cy="1495446"/>
      </dsp:txXfrm>
    </dsp:sp>
    <dsp:sp modelId="{5A3CCC72-FB1B-4A9A-BF6C-BA297C8367DA}">
      <dsp:nvSpPr>
        <dsp:cNvPr id="0" name=""/>
        <dsp:cNvSpPr/>
      </dsp:nvSpPr>
      <dsp:spPr>
        <a:xfrm>
          <a:off x="4889231" y="1206817"/>
          <a:ext cx="1164010" cy="160909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How can I serve? </a:t>
          </a:r>
        </a:p>
        <a:p>
          <a:pPr marL="0" lvl="0" indent="0" algn="ctr" defTabSz="666750">
            <a:lnSpc>
              <a:spcPct val="90000"/>
            </a:lnSpc>
            <a:spcBef>
              <a:spcPct val="0"/>
            </a:spcBef>
            <a:spcAft>
              <a:spcPct val="35000"/>
            </a:spcAft>
            <a:buNone/>
          </a:pPr>
          <a:r>
            <a:rPr lang="en-US" sz="1500" kern="1200" dirty="0"/>
            <a:t>Can I find purpose?</a:t>
          </a:r>
        </a:p>
      </dsp:txBody>
      <dsp:txXfrm>
        <a:off x="4946053" y="1263639"/>
        <a:ext cx="1050366" cy="1495446"/>
      </dsp:txXfrm>
    </dsp:sp>
    <dsp:sp modelId="{4524B5A9-2E5A-4B10-964A-1A646C5A2B6C}">
      <dsp:nvSpPr>
        <dsp:cNvPr id="0" name=""/>
        <dsp:cNvSpPr/>
      </dsp:nvSpPr>
      <dsp:spPr>
        <a:xfrm>
          <a:off x="6111442" y="1206817"/>
          <a:ext cx="1164010" cy="160909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What do you believe? Does your ethos capture me?</a:t>
          </a:r>
        </a:p>
      </dsp:txBody>
      <dsp:txXfrm>
        <a:off x="6168264" y="1263639"/>
        <a:ext cx="1050366" cy="1495446"/>
      </dsp:txXfrm>
    </dsp:sp>
    <dsp:sp modelId="{EE9D86FD-D1AB-40EF-B4F2-D42B966B1C36}">
      <dsp:nvSpPr>
        <dsp:cNvPr id="0" name=""/>
        <dsp:cNvSpPr/>
      </dsp:nvSpPr>
      <dsp:spPr>
        <a:xfrm>
          <a:off x="7333654" y="1206817"/>
          <a:ext cx="1164010" cy="160909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When do you meet? </a:t>
          </a:r>
        </a:p>
        <a:p>
          <a:pPr marL="0" lvl="0" indent="0" algn="ctr" defTabSz="666750">
            <a:lnSpc>
              <a:spcPct val="90000"/>
            </a:lnSpc>
            <a:spcBef>
              <a:spcPct val="0"/>
            </a:spcBef>
            <a:spcAft>
              <a:spcPct val="35000"/>
            </a:spcAft>
            <a:buNone/>
          </a:pPr>
          <a:r>
            <a:rPr lang="en-US" sz="1500" kern="1200" dirty="0"/>
            <a:t>Is it convenient?</a:t>
          </a:r>
        </a:p>
      </dsp:txBody>
      <dsp:txXfrm>
        <a:off x="7390476" y="1263639"/>
        <a:ext cx="1050366" cy="1495446"/>
      </dsp:txXfrm>
    </dsp:sp>
    <dsp:sp modelId="{D071A3C8-FB17-4CF6-B218-4FB319E382E9}">
      <dsp:nvSpPr>
        <dsp:cNvPr id="0" name=""/>
        <dsp:cNvSpPr/>
      </dsp:nvSpPr>
      <dsp:spPr>
        <a:xfrm>
          <a:off x="8555865" y="1206817"/>
          <a:ext cx="1164010" cy="160909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How do I connect? Where are you – Brick and Social media?</a:t>
          </a:r>
        </a:p>
      </dsp:txBody>
      <dsp:txXfrm>
        <a:off x="8612687" y="1263639"/>
        <a:ext cx="1050366" cy="14954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59AC38-0AD1-49D0-BE76-E2F9C8A1E2F7}">
      <dsp:nvSpPr>
        <dsp:cNvPr id="0" name=""/>
        <dsp:cNvSpPr/>
      </dsp:nvSpPr>
      <dsp:spPr>
        <a:xfrm>
          <a:off x="851" y="0"/>
          <a:ext cx="3447752" cy="3355130"/>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0561" tIns="0" rIns="340561" bIns="330200" numCol="1" spcCol="1270" anchor="t" anchorCtr="0">
          <a:noAutofit/>
        </a:bodyPr>
        <a:lstStyle/>
        <a:p>
          <a:pPr marL="0" lvl="0" indent="0" algn="l" defTabSz="711200">
            <a:lnSpc>
              <a:spcPct val="90000"/>
            </a:lnSpc>
            <a:spcBef>
              <a:spcPct val="0"/>
            </a:spcBef>
            <a:spcAft>
              <a:spcPct val="35000"/>
            </a:spcAft>
            <a:buNone/>
          </a:pPr>
          <a:r>
            <a:rPr lang="en-US" sz="1600" kern="1200" dirty="0"/>
            <a:t>“Online experiences define the brand. The website experience now sets user expectations for all other interactions with the company.” AIA</a:t>
          </a:r>
        </a:p>
      </dsp:txBody>
      <dsp:txXfrm>
        <a:off x="851" y="1342052"/>
        <a:ext cx="3447752" cy="2013078"/>
      </dsp:txXfrm>
    </dsp:sp>
    <dsp:sp modelId="{C0A2A1C9-B5AA-4141-8797-9E38783E24BE}">
      <dsp:nvSpPr>
        <dsp:cNvPr id="0" name=""/>
        <dsp:cNvSpPr/>
      </dsp:nvSpPr>
      <dsp:spPr>
        <a:xfrm>
          <a:off x="851" y="0"/>
          <a:ext cx="3447752" cy="1342052"/>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0561" tIns="165100" rIns="340561"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51" y="0"/>
        <a:ext cx="3447752" cy="1342052"/>
      </dsp:txXfrm>
    </dsp:sp>
    <dsp:sp modelId="{C1BD37D0-D338-4B00-9B28-CE7F9A90EB28}">
      <dsp:nvSpPr>
        <dsp:cNvPr id="0" name=""/>
        <dsp:cNvSpPr/>
      </dsp:nvSpPr>
      <dsp:spPr>
        <a:xfrm>
          <a:off x="3724423" y="0"/>
          <a:ext cx="3447752" cy="3355130"/>
        </a:xfrm>
        <a:prstGeom prst="rect">
          <a:avLst/>
        </a:prstGeom>
        <a:solidFill>
          <a:schemeClr val="accent2">
            <a:hueOff val="-661686"/>
            <a:satOff val="746"/>
            <a:lumOff val="1765"/>
            <a:alphaOff val="0"/>
          </a:schemeClr>
        </a:solidFill>
        <a:ln w="15875" cap="flat" cmpd="sng" algn="ctr">
          <a:solidFill>
            <a:schemeClr val="accent2">
              <a:hueOff val="-661686"/>
              <a:satOff val="746"/>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0561" tIns="0" rIns="340561" bIns="330200" numCol="1" spcCol="1270" anchor="t" anchorCtr="0">
          <a:noAutofit/>
        </a:bodyPr>
        <a:lstStyle/>
        <a:p>
          <a:pPr marL="0" lvl="0" indent="0" algn="l" defTabSz="711200">
            <a:lnSpc>
              <a:spcPct val="90000"/>
            </a:lnSpc>
            <a:spcBef>
              <a:spcPct val="0"/>
            </a:spcBef>
            <a:spcAft>
              <a:spcPct val="35000"/>
            </a:spcAft>
            <a:buNone/>
          </a:pPr>
          <a:r>
            <a:rPr lang="en-US" sz="1600" kern="1200" dirty="0"/>
            <a:t>Your church website does not exist in a vacuum, it is competing with many other websites. Considering that potential visitors will see your website and compare it to others, what will they infer about your church? </a:t>
          </a:r>
        </a:p>
      </dsp:txBody>
      <dsp:txXfrm>
        <a:off x="3724423" y="1342052"/>
        <a:ext cx="3447752" cy="2013078"/>
      </dsp:txXfrm>
    </dsp:sp>
    <dsp:sp modelId="{7CADD261-EC8C-4F34-A70A-CFCC02EA9D72}">
      <dsp:nvSpPr>
        <dsp:cNvPr id="0" name=""/>
        <dsp:cNvSpPr/>
      </dsp:nvSpPr>
      <dsp:spPr>
        <a:xfrm>
          <a:off x="3724423" y="0"/>
          <a:ext cx="3447752" cy="1342052"/>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0561" tIns="165100" rIns="340561"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724423" y="0"/>
        <a:ext cx="3447752" cy="1342052"/>
      </dsp:txXfrm>
    </dsp:sp>
    <dsp:sp modelId="{49186FB7-8906-4E00-B63E-0088E342A37B}">
      <dsp:nvSpPr>
        <dsp:cNvPr id="0" name=""/>
        <dsp:cNvSpPr/>
      </dsp:nvSpPr>
      <dsp:spPr>
        <a:xfrm>
          <a:off x="7447996" y="0"/>
          <a:ext cx="3447752" cy="3355130"/>
        </a:xfrm>
        <a:prstGeom prst="rect">
          <a:avLst/>
        </a:prstGeom>
        <a:solidFill>
          <a:schemeClr val="accent2">
            <a:hueOff val="-1323373"/>
            <a:satOff val="1492"/>
            <a:lumOff val="353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0561" tIns="0" rIns="340561" bIns="330200" numCol="1" spcCol="1270" anchor="t" anchorCtr="0">
          <a:noAutofit/>
        </a:bodyPr>
        <a:lstStyle/>
        <a:p>
          <a:pPr marL="0" lvl="0" indent="0" algn="l" defTabSz="711200">
            <a:lnSpc>
              <a:spcPct val="90000"/>
            </a:lnSpc>
            <a:spcBef>
              <a:spcPct val="0"/>
            </a:spcBef>
            <a:spcAft>
              <a:spcPct val="35000"/>
            </a:spcAft>
            <a:buNone/>
          </a:pPr>
          <a:r>
            <a:rPr lang="en-US" sz="1600" kern="1200"/>
            <a:t>Credibility is capitol. If your website is poor it undermines your credibility. You website is a credibility machine.</a:t>
          </a:r>
        </a:p>
      </dsp:txBody>
      <dsp:txXfrm>
        <a:off x="7447996" y="1342052"/>
        <a:ext cx="3447752" cy="2013078"/>
      </dsp:txXfrm>
    </dsp:sp>
    <dsp:sp modelId="{16CAF167-FDA8-4E12-AFB3-0459BC0F5E5F}">
      <dsp:nvSpPr>
        <dsp:cNvPr id="0" name=""/>
        <dsp:cNvSpPr/>
      </dsp:nvSpPr>
      <dsp:spPr>
        <a:xfrm>
          <a:off x="7447996" y="0"/>
          <a:ext cx="3447752" cy="1342052"/>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0561" tIns="165100" rIns="340561"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447996" y="0"/>
        <a:ext cx="3447752" cy="13420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49C15-4249-4117-87A5-A0E6DC8F8211}">
      <dsp:nvSpPr>
        <dsp:cNvPr id="0" name=""/>
        <dsp:cNvSpPr/>
      </dsp:nvSpPr>
      <dsp:spPr>
        <a:xfrm rot="16200000">
          <a:off x="1185" y="736"/>
          <a:ext cx="3003663" cy="3003663"/>
        </a:xfrm>
        <a:prstGeom prst="downArrow">
          <a:avLst>
            <a:gd name="adj1" fmla="val 50000"/>
            <a:gd name="adj2" fmla="val 3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8272" tIns="398272" rIns="398272" bIns="398272" numCol="1" spcCol="1270" anchor="ctr" anchorCtr="0">
          <a:noAutofit/>
        </a:bodyPr>
        <a:lstStyle/>
        <a:p>
          <a:pPr marL="0" lvl="0" indent="0" algn="ctr" defTabSz="2489200">
            <a:lnSpc>
              <a:spcPct val="90000"/>
            </a:lnSpc>
            <a:spcBef>
              <a:spcPct val="0"/>
            </a:spcBef>
            <a:spcAft>
              <a:spcPct val="35000"/>
            </a:spcAft>
            <a:buNone/>
          </a:pPr>
          <a:r>
            <a:rPr lang="en-US" sz="5600" kern="1200" dirty="0"/>
            <a:t>I like</a:t>
          </a:r>
        </a:p>
      </dsp:txBody>
      <dsp:txXfrm rot="5400000">
        <a:off x="1186" y="751651"/>
        <a:ext cx="2478022" cy="1501831"/>
      </dsp:txXfrm>
    </dsp:sp>
    <dsp:sp modelId="{DCFB3D74-0CC1-4EA6-A7DA-91C3B9408AA3}">
      <dsp:nvSpPr>
        <dsp:cNvPr id="0" name=""/>
        <dsp:cNvSpPr/>
      </dsp:nvSpPr>
      <dsp:spPr>
        <a:xfrm rot="5400000">
          <a:off x="3227675" y="736"/>
          <a:ext cx="3003663" cy="3003663"/>
        </a:xfrm>
        <a:prstGeom prst="downArrow">
          <a:avLst>
            <a:gd name="adj1" fmla="val 50000"/>
            <a:gd name="adj2" fmla="val 3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8272" tIns="398272" rIns="398272" bIns="398272" numCol="1" spcCol="1270" anchor="ctr" anchorCtr="0">
          <a:noAutofit/>
        </a:bodyPr>
        <a:lstStyle/>
        <a:p>
          <a:pPr marL="0" lvl="0" indent="0" algn="ctr" defTabSz="2489200">
            <a:lnSpc>
              <a:spcPct val="90000"/>
            </a:lnSpc>
            <a:spcBef>
              <a:spcPct val="0"/>
            </a:spcBef>
            <a:spcAft>
              <a:spcPct val="35000"/>
            </a:spcAft>
            <a:buNone/>
          </a:pPr>
          <a:r>
            <a:rPr lang="en-US" sz="5600" kern="1200" dirty="0"/>
            <a:t>You</a:t>
          </a:r>
        </a:p>
      </dsp:txBody>
      <dsp:txXfrm rot="-5400000">
        <a:off x="3753317" y="751652"/>
        <a:ext cx="2478022" cy="15018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212BEA-D905-4DD0-B79D-6C97C5096978}">
      <dsp:nvSpPr>
        <dsp:cNvPr id="0" name=""/>
        <dsp:cNvSpPr/>
      </dsp:nvSpPr>
      <dsp:spPr>
        <a:xfrm>
          <a:off x="2847" y="429921"/>
          <a:ext cx="2259201" cy="3162882"/>
        </a:xfrm>
        <a:prstGeom prst="rect">
          <a:avLst/>
        </a:prstGeom>
        <a:solidFill>
          <a:schemeClr val="bg1">
            <a:lumMod val="95000"/>
            <a:hueOff val="0"/>
            <a:satOff val="0"/>
            <a:lumOff val="0"/>
            <a:alphaOff val="0"/>
          </a:schemeClr>
        </a:solidFill>
        <a:ln w="15875" cap="flat" cmpd="sng" algn="ctr">
          <a:solidFill>
            <a:schemeClr val="bg1">
              <a:lumMod val="9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6136" tIns="330200" rIns="176136" bIns="330200" numCol="1" spcCol="1270" anchor="t" anchorCtr="0">
          <a:noAutofit/>
        </a:bodyPr>
        <a:lstStyle/>
        <a:p>
          <a:pPr marL="0" lvl="0" indent="0" algn="ctr" defTabSz="577850">
            <a:lnSpc>
              <a:spcPct val="90000"/>
            </a:lnSpc>
            <a:spcBef>
              <a:spcPct val="0"/>
            </a:spcBef>
            <a:spcAft>
              <a:spcPct val="35000"/>
            </a:spcAft>
            <a:buNone/>
          </a:pPr>
          <a:r>
            <a:rPr lang="en-US" sz="1300" kern="1200" dirty="0"/>
            <a:t>Your home page should make people feel good and connect them to your people and your ethos.  </a:t>
          </a:r>
        </a:p>
        <a:p>
          <a:pPr marL="0" lvl="0" indent="0" algn="ctr" defTabSz="577850">
            <a:lnSpc>
              <a:spcPct val="90000"/>
            </a:lnSpc>
            <a:spcBef>
              <a:spcPct val="0"/>
            </a:spcBef>
            <a:spcAft>
              <a:spcPct val="35000"/>
            </a:spcAft>
            <a:buNone/>
          </a:pPr>
          <a:r>
            <a:rPr lang="en-US" sz="1300" kern="1200" dirty="0"/>
            <a:t>Remember the church is people, its not a building!</a:t>
          </a:r>
        </a:p>
      </dsp:txBody>
      <dsp:txXfrm>
        <a:off x="2847" y="1631816"/>
        <a:ext cx="2259201" cy="1897729"/>
      </dsp:txXfrm>
    </dsp:sp>
    <dsp:sp modelId="{58F23D62-A84C-46ED-8948-C375C57D901C}">
      <dsp:nvSpPr>
        <dsp:cNvPr id="0" name=""/>
        <dsp:cNvSpPr/>
      </dsp:nvSpPr>
      <dsp:spPr>
        <a:xfrm>
          <a:off x="658016" y="746209"/>
          <a:ext cx="948864" cy="948864"/>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977" tIns="12700" rIns="73977"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796974" y="885167"/>
        <a:ext cx="670948" cy="670948"/>
      </dsp:txXfrm>
    </dsp:sp>
    <dsp:sp modelId="{7BFB54AC-3347-4CC1-A54F-74B0B85A3366}">
      <dsp:nvSpPr>
        <dsp:cNvPr id="0" name=""/>
        <dsp:cNvSpPr/>
      </dsp:nvSpPr>
      <dsp:spPr>
        <a:xfrm>
          <a:off x="2847" y="3592731"/>
          <a:ext cx="2259201" cy="72"/>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A07972-2B21-4EFA-86BD-51E3A84C64F6}">
      <dsp:nvSpPr>
        <dsp:cNvPr id="0" name=""/>
        <dsp:cNvSpPr/>
      </dsp:nvSpPr>
      <dsp:spPr>
        <a:xfrm>
          <a:off x="2487969" y="429921"/>
          <a:ext cx="2259201" cy="3162882"/>
        </a:xfrm>
        <a:prstGeom prst="rect">
          <a:avLst/>
        </a:prstGeom>
        <a:solidFill>
          <a:schemeClr val="bg1">
            <a:lumMod val="95000"/>
            <a:hueOff val="0"/>
            <a:satOff val="0"/>
            <a:lumOff val="0"/>
            <a:alphaOff val="0"/>
          </a:schemeClr>
        </a:solidFill>
        <a:ln w="15875" cap="flat" cmpd="sng" algn="ctr">
          <a:solidFill>
            <a:schemeClr val="bg1">
              <a:lumMod val="9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6136" tIns="330200" rIns="176136" bIns="330200" numCol="1" spcCol="1270" anchor="t" anchorCtr="0">
          <a:noAutofit/>
        </a:bodyPr>
        <a:lstStyle/>
        <a:p>
          <a:pPr marL="0" lvl="0" indent="0" algn="ctr" defTabSz="577850">
            <a:lnSpc>
              <a:spcPct val="90000"/>
            </a:lnSpc>
            <a:spcBef>
              <a:spcPct val="0"/>
            </a:spcBef>
            <a:spcAft>
              <a:spcPct val="35000"/>
            </a:spcAft>
            <a:buNone/>
          </a:pPr>
          <a:r>
            <a:rPr lang="en-US" sz="1300" kern="1200" dirty="0"/>
            <a:t>It should connect them with meaning and purpose. </a:t>
          </a:r>
        </a:p>
        <a:p>
          <a:pPr marL="0" lvl="0" indent="0" algn="ctr" defTabSz="577850">
            <a:lnSpc>
              <a:spcPct val="90000"/>
            </a:lnSpc>
            <a:spcBef>
              <a:spcPct val="0"/>
            </a:spcBef>
            <a:spcAft>
              <a:spcPct val="35000"/>
            </a:spcAft>
            <a:buNone/>
          </a:pPr>
          <a:r>
            <a:rPr lang="en-US" sz="1300" kern="1200" dirty="0"/>
            <a:t>It should inspire them. It should inform them. It should make them curious. It should educate them – a little. </a:t>
          </a:r>
        </a:p>
      </dsp:txBody>
      <dsp:txXfrm>
        <a:off x="2487969" y="1631816"/>
        <a:ext cx="2259201" cy="1897729"/>
      </dsp:txXfrm>
    </dsp:sp>
    <dsp:sp modelId="{D5FB7BF6-19F1-4753-8288-B9318EBE9957}">
      <dsp:nvSpPr>
        <dsp:cNvPr id="0" name=""/>
        <dsp:cNvSpPr/>
      </dsp:nvSpPr>
      <dsp:spPr>
        <a:xfrm>
          <a:off x="3143137" y="746209"/>
          <a:ext cx="948864" cy="948864"/>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977" tIns="12700" rIns="73977"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282095" y="885167"/>
        <a:ext cx="670948" cy="670948"/>
      </dsp:txXfrm>
    </dsp:sp>
    <dsp:sp modelId="{0FBF0667-7E36-440D-BFB7-1782E044BD30}">
      <dsp:nvSpPr>
        <dsp:cNvPr id="0" name=""/>
        <dsp:cNvSpPr/>
      </dsp:nvSpPr>
      <dsp:spPr>
        <a:xfrm>
          <a:off x="2487969" y="3592731"/>
          <a:ext cx="2259201" cy="72"/>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33A480-4521-4BCF-A9C5-F8CA76A87380}">
      <dsp:nvSpPr>
        <dsp:cNvPr id="0" name=""/>
        <dsp:cNvSpPr/>
      </dsp:nvSpPr>
      <dsp:spPr>
        <a:xfrm>
          <a:off x="4973091" y="429921"/>
          <a:ext cx="2259201" cy="3162882"/>
        </a:xfrm>
        <a:prstGeom prst="rect">
          <a:avLst/>
        </a:prstGeom>
        <a:solidFill>
          <a:schemeClr val="bg1">
            <a:lumMod val="95000"/>
            <a:hueOff val="0"/>
            <a:satOff val="0"/>
            <a:lumOff val="0"/>
            <a:alphaOff val="0"/>
          </a:schemeClr>
        </a:solidFill>
        <a:ln w="15875" cap="flat" cmpd="sng" algn="ctr">
          <a:solidFill>
            <a:schemeClr val="bg1">
              <a:lumMod val="9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6136" tIns="330200" rIns="176136" bIns="330200" numCol="1" spcCol="1270" anchor="t" anchorCtr="0">
          <a:noAutofit/>
        </a:bodyPr>
        <a:lstStyle/>
        <a:p>
          <a:pPr marL="0" lvl="0" indent="0" algn="ctr" defTabSz="577850">
            <a:lnSpc>
              <a:spcPct val="90000"/>
            </a:lnSpc>
            <a:spcBef>
              <a:spcPct val="0"/>
            </a:spcBef>
            <a:spcAft>
              <a:spcPct val="35000"/>
            </a:spcAft>
            <a:buNone/>
          </a:pPr>
          <a:r>
            <a:rPr lang="en-US" sz="1300" kern="1200" dirty="0"/>
            <a:t>A good homepage should drive people to discover more of the content on your site. </a:t>
          </a:r>
        </a:p>
        <a:p>
          <a:pPr marL="0" lvl="0" indent="0" algn="ctr" defTabSz="577850">
            <a:lnSpc>
              <a:spcPct val="90000"/>
            </a:lnSpc>
            <a:spcBef>
              <a:spcPct val="0"/>
            </a:spcBef>
            <a:spcAft>
              <a:spcPct val="35000"/>
            </a:spcAft>
            <a:buNone/>
          </a:pPr>
          <a:r>
            <a:rPr lang="en-US" sz="1300" kern="1200" dirty="0"/>
            <a:t>It should guide visitors along a path in your site.</a:t>
          </a:r>
        </a:p>
      </dsp:txBody>
      <dsp:txXfrm>
        <a:off x="4973091" y="1631816"/>
        <a:ext cx="2259201" cy="1897729"/>
      </dsp:txXfrm>
    </dsp:sp>
    <dsp:sp modelId="{619D69E1-5378-49AE-BEEF-15DFBAE46074}">
      <dsp:nvSpPr>
        <dsp:cNvPr id="0" name=""/>
        <dsp:cNvSpPr/>
      </dsp:nvSpPr>
      <dsp:spPr>
        <a:xfrm>
          <a:off x="5628259" y="746209"/>
          <a:ext cx="948864" cy="948864"/>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977" tIns="12700" rIns="73977"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5767217" y="885167"/>
        <a:ext cx="670948" cy="670948"/>
      </dsp:txXfrm>
    </dsp:sp>
    <dsp:sp modelId="{D2F0F22A-5C56-454F-B37B-F8785AF4AA18}">
      <dsp:nvSpPr>
        <dsp:cNvPr id="0" name=""/>
        <dsp:cNvSpPr/>
      </dsp:nvSpPr>
      <dsp:spPr>
        <a:xfrm>
          <a:off x="4973091" y="3592731"/>
          <a:ext cx="2259201" cy="72"/>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DC8880-1A44-4809-A2E8-4BCD14E5860C}">
      <dsp:nvSpPr>
        <dsp:cNvPr id="0" name=""/>
        <dsp:cNvSpPr/>
      </dsp:nvSpPr>
      <dsp:spPr>
        <a:xfrm>
          <a:off x="7458212" y="429921"/>
          <a:ext cx="2259201" cy="3162882"/>
        </a:xfrm>
        <a:prstGeom prst="rect">
          <a:avLst/>
        </a:prstGeom>
        <a:solidFill>
          <a:schemeClr val="bg1">
            <a:lumMod val="95000"/>
            <a:hueOff val="0"/>
            <a:satOff val="0"/>
            <a:lumOff val="0"/>
            <a:alphaOff val="0"/>
          </a:schemeClr>
        </a:solidFill>
        <a:ln w="15875" cap="flat" cmpd="sng" algn="ctr">
          <a:solidFill>
            <a:schemeClr val="bg1">
              <a:lumMod val="9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6136" tIns="330200" rIns="176136" bIns="330200" numCol="1" spcCol="1270" anchor="t" anchorCtr="0">
          <a:noAutofit/>
        </a:bodyPr>
        <a:lstStyle/>
        <a:p>
          <a:pPr marL="0" lvl="0" indent="0" algn="ctr" defTabSz="577850">
            <a:lnSpc>
              <a:spcPct val="90000"/>
            </a:lnSpc>
            <a:spcBef>
              <a:spcPct val="0"/>
            </a:spcBef>
            <a:spcAft>
              <a:spcPct val="35000"/>
            </a:spcAft>
            <a:buNone/>
          </a:pPr>
          <a:r>
            <a:rPr lang="en-US" sz="1300" kern="1200" dirty="0"/>
            <a:t>It should make them want to visit.</a:t>
          </a:r>
        </a:p>
      </dsp:txBody>
      <dsp:txXfrm>
        <a:off x="7458212" y="1631816"/>
        <a:ext cx="2259201" cy="1897729"/>
      </dsp:txXfrm>
    </dsp:sp>
    <dsp:sp modelId="{BC5883ED-2A5C-4CB4-9CF8-5516372C75BA}">
      <dsp:nvSpPr>
        <dsp:cNvPr id="0" name=""/>
        <dsp:cNvSpPr/>
      </dsp:nvSpPr>
      <dsp:spPr>
        <a:xfrm>
          <a:off x="8113381" y="746209"/>
          <a:ext cx="948864" cy="948864"/>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977" tIns="12700" rIns="73977"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252339" y="885167"/>
        <a:ext cx="670948" cy="670948"/>
      </dsp:txXfrm>
    </dsp:sp>
    <dsp:sp modelId="{48833D49-3661-4FE4-8923-8780322624E3}">
      <dsp:nvSpPr>
        <dsp:cNvPr id="0" name=""/>
        <dsp:cNvSpPr/>
      </dsp:nvSpPr>
      <dsp:spPr>
        <a:xfrm>
          <a:off x="7458212" y="3592731"/>
          <a:ext cx="2259201" cy="72"/>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01C9A7-84FB-4E58-8D17-2860A06DEDFE}">
      <dsp:nvSpPr>
        <dsp:cNvPr id="0" name=""/>
        <dsp:cNvSpPr/>
      </dsp:nvSpPr>
      <dsp:spPr>
        <a:xfrm>
          <a:off x="3192" y="31369"/>
          <a:ext cx="2532608" cy="151956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It should tell them that </a:t>
          </a:r>
          <a:r>
            <a:rPr lang="en-US" sz="2300" kern="1200" dirty="0">
              <a:solidFill>
                <a:schemeClr val="tx1">
                  <a:lumMod val="85000"/>
                  <a:lumOff val="15000"/>
                </a:schemeClr>
              </a:solidFill>
            </a:rPr>
            <a:t>you care</a:t>
          </a:r>
          <a:r>
            <a:rPr lang="en-US" sz="2300" kern="1200" dirty="0"/>
            <a:t> about people. </a:t>
          </a:r>
        </a:p>
      </dsp:txBody>
      <dsp:txXfrm>
        <a:off x="3192" y="31369"/>
        <a:ext cx="2532608" cy="1519564"/>
      </dsp:txXfrm>
    </dsp:sp>
    <dsp:sp modelId="{69EB0F72-6074-491C-B39B-2B36330C25D3}">
      <dsp:nvSpPr>
        <dsp:cNvPr id="0" name=""/>
        <dsp:cNvSpPr/>
      </dsp:nvSpPr>
      <dsp:spPr>
        <a:xfrm>
          <a:off x="2789061" y="31369"/>
          <a:ext cx="2532608" cy="1519564"/>
        </a:xfrm>
        <a:prstGeom prst="rect">
          <a:avLst/>
        </a:prstGeom>
        <a:solidFill>
          <a:schemeClr val="accent2">
            <a:hueOff val="-189053"/>
            <a:satOff val="213"/>
            <a:lumOff val="50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It should create </a:t>
          </a:r>
          <a:r>
            <a:rPr lang="en-US" sz="2300" kern="1200" dirty="0">
              <a:solidFill>
                <a:schemeClr val="tx1">
                  <a:lumMod val="85000"/>
                  <a:lumOff val="15000"/>
                </a:schemeClr>
              </a:solidFill>
            </a:rPr>
            <a:t>interest, curiosity </a:t>
          </a:r>
          <a:r>
            <a:rPr lang="en-US" sz="2300" kern="1200" dirty="0"/>
            <a:t>and </a:t>
          </a:r>
          <a:r>
            <a:rPr lang="en-US" sz="2300" kern="1200" dirty="0">
              <a:solidFill>
                <a:schemeClr val="tx1">
                  <a:lumMod val="85000"/>
                  <a:lumOff val="15000"/>
                </a:schemeClr>
              </a:solidFill>
            </a:rPr>
            <a:t>Inspiration</a:t>
          </a:r>
          <a:r>
            <a:rPr lang="en-US" sz="2300" kern="1200" dirty="0">
              <a:solidFill>
                <a:schemeClr val="bg1"/>
              </a:solidFill>
            </a:rPr>
            <a:t>.</a:t>
          </a:r>
        </a:p>
      </dsp:txBody>
      <dsp:txXfrm>
        <a:off x="2789061" y="31369"/>
        <a:ext cx="2532608" cy="1519564"/>
      </dsp:txXfrm>
    </dsp:sp>
    <dsp:sp modelId="{A56C669B-5896-4BEA-B131-32255535A200}">
      <dsp:nvSpPr>
        <dsp:cNvPr id="0" name=""/>
        <dsp:cNvSpPr/>
      </dsp:nvSpPr>
      <dsp:spPr>
        <a:xfrm>
          <a:off x="5574930" y="31369"/>
          <a:ext cx="2532608" cy="1519564"/>
        </a:xfrm>
        <a:prstGeom prst="rect">
          <a:avLst/>
        </a:prstGeom>
        <a:solidFill>
          <a:schemeClr val="accent2">
            <a:hueOff val="-378107"/>
            <a:satOff val="426"/>
            <a:lumOff val="100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It should explain </a:t>
          </a:r>
          <a:r>
            <a:rPr lang="en-US" sz="2300" kern="1200" dirty="0">
              <a:solidFill>
                <a:schemeClr val="tx1">
                  <a:lumMod val="85000"/>
                  <a:lumOff val="15000"/>
                </a:schemeClr>
              </a:solidFill>
            </a:rPr>
            <a:t>what they can expect </a:t>
          </a:r>
          <a:r>
            <a:rPr lang="en-US" sz="2300" kern="1200" dirty="0"/>
            <a:t>when they visit, allaying fears. </a:t>
          </a:r>
        </a:p>
      </dsp:txBody>
      <dsp:txXfrm>
        <a:off x="5574930" y="31369"/>
        <a:ext cx="2532608" cy="1519564"/>
      </dsp:txXfrm>
    </dsp:sp>
    <dsp:sp modelId="{911BE589-52B6-47D0-8BE5-9EBE29B8D09C}">
      <dsp:nvSpPr>
        <dsp:cNvPr id="0" name=""/>
        <dsp:cNvSpPr/>
      </dsp:nvSpPr>
      <dsp:spPr>
        <a:xfrm>
          <a:off x="8360799" y="31369"/>
          <a:ext cx="2532608" cy="1519564"/>
        </a:xfrm>
        <a:prstGeom prst="rect">
          <a:avLst/>
        </a:prstGeom>
        <a:solidFill>
          <a:schemeClr val="accent2">
            <a:hueOff val="-567160"/>
            <a:satOff val="639"/>
            <a:lumOff val="151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It should tell them that you are </a:t>
          </a:r>
          <a:r>
            <a:rPr lang="en-US" sz="2300" kern="1200" dirty="0">
              <a:solidFill>
                <a:schemeClr val="tx1">
                  <a:lumMod val="85000"/>
                  <a:lumOff val="15000"/>
                </a:schemeClr>
              </a:solidFill>
            </a:rPr>
            <a:t>doing meaningful things </a:t>
          </a:r>
          <a:r>
            <a:rPr lang="en-US" sz="2300" kern="1200" dirty="0"/>
            <a:t>– and they can too!</a:t>
          </a:r>
        </a:p>
      </dsp:txBody>
      <dsp:txXfrm>
        <a:off x="8360799" y="31369"/>
        <a:ext cx="2532608" cy="1519564"/>
      </dsp:txXfrm>
    </dsp:sp>
    <dsp:sp modelId="{105E62A7-9733-430F-8172-23FDBACCC281}">
      <dsp:nvSpPr>
        <dsp:cNvPr id="0" name=""/>
        <dsp:cNvSpPr/>
      </dsp:nvSpPr>
      <dsp:spPr>
        <a:xfrm>
          <a:off x="3192" y="1804195"/>
          <a:ext cx="2532608" cy="1519564"/>
        </a:xfrm>
        <a:prstGeom prst="rect">
          <a:avLst/>
        </a:prstGeom>
        <a:solidFill>
          <a:schemeClr val="accent2">
            <a:hueOff val="-756213"/>
            <a:satOff val="853"/>
            <a:lumOff val="201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It should tell them </a:t>
          </a:r>
          <a:r>
            <a:rPr lang="en-US" sz="2300" kern="1200" dirty="0">
              <a:solidFill>
                <a:schemeClr val="tx1">
                  <a:lumMod val="85000"/>
                  <a:lumOff val="15000"/>
                </a:schemeClr>
              </a:solidFill>
            </a:rPr>
            <a:t>when</a:t>
          </a:r>
          <a:r>
            <a:rPr lang="en-US" sz="2300" kern="1200" dirty="0"/>
            <a:t> Sunday services are.</a:t>
          </a:r>
        </a:p>
      </dsp:txBody>
      <dsp:txXfrm>
        <a:off x="3192" y="1804195"/>
        <a:ext cx="2532608" cy="1519564"/>
      </dsp:txXfrm>
    </dsp:sp>
    <dsp:sp modelId="{EE9C0BA1-B176-44F8-8E8E-D267ADB11B0A}">
      <dsp:nvSpPr>
        <dsp:cNvPr id="0" name=""/>
        <dsp:cNvSpPr/>
      </dsp:nvSpPr>
      <dsp:spPr>
        <a:xfrm>
          <a:off x="2789061" y="1804195"/>
          <a:ext cx="2532608" cy="1519564"/>
        </a:xfrm>
        <a:prstGeom prst="rect">
          <a:avLst/>
        </a:prstGeom>
        <a:solidFill>
          <a:schemeClr val="accent2">
            <a:hueOff val="-945266"/>
            <a:satOff val="1066"/>
            <a:lumOff val="252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It should tell them </a:t>
          </a:r>
          <a:r>
            <a:rPr lang="en-US" sz="2300" kern="1200" dirty="0">
              <a:solidFill>
                <a:schemeClr val="tx1">
                  <a:lumMod val="85000"/>
                  <a:lumOff val="15000"/>
                </a:schemeClr>
              </a:solidFill>
            </a:rPr>
            <a:t>where</a:t>
          </a:r>
          <a:r>
            <a:rPr lang="en-US" sz="2300" kern="1200" dirty="0"/>
            <a:t> you are.</a:t>
          </a:r>
        </a:p>
      </dsp:txBody>
      <dsp:txXfrm>
        <a:off x="2789061" y="1804195"/>
        <a:ext cx="2532608" cy="1519564"/>
      </dsp:txXfrm>
    </dsp:sp>
    <dsp:sp modelId="{4CF8D15E-CEC7-4809-90B5-133B1372A7E3}">
      <dsp:nvSpPr>
        <dsp:cNvPr id="0" name=""/>
        <dsp:cNvSpPr/>
      </dsp:nvSpPr>
      <dsp:spPr>
        <a:xfrm>
          <a:off x="5574930" y="1804195"/>
          <a:ext cx="2532608" cy="1519564"/>
        </a:xfrm>
        <a:prstGeom prst="rect">
          <a:avLst/>
        </a:prstGeom>
        <a:solidFill>
          <a:schemeClr val="accent2">
            <a:hueOff val="-1134320"/>
            <a:satOff val="1279"/>
            <a:lumOff val="302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It should tell them your </a:t>
          </a:r>
          <a:r>
            <a:rPr lang="en-US" sz="2300" kern="1200" dirty="0">
              <a:solidFill>
                <a:schemeClr val="tx1">
                  <a:lumMod val="85000"/>
                  <a:lumOff val="15000"/>
                </a:schemeClr>
              </a:solidFill>
            </a:rPr>
            <a:t>associations </a:t>
          </a:r>
          <a:r>
            <a:rPr lang="en-US" sz="2300" kern="1200" dirty="0">
              <a:solidFill>
                <a:schemeClr val="bg1"/>
              </a:solidFill>
            </a:rPr>
            <a:t>and acquaint them with your </a:t>
          </a:r>
          <a:r>
            <a:rPr lang="en-US" sz="2300" kern="1200" dirty="0">
              <a:solidFill>
                <a:schemeClr val="tx1">
                  <a:lumMod val="85000"/>
                  <a:lumOff val="15000"/>
                </a:schemeClr>
              </a:solidFill>
            </a:rPr>
            <a:t>clergy</a:t>
          </a:r>
          <a:r>
            <a:rPr lang="en-US" sz="2300" kern="1200" dirty="0"/>
            <a:t>. </a:t>
          </a:r>
        </a:p>
      </dsp:txBody>
      <dsp:txXfrm>
        <a:off x="5574930" y="1804195"/>
        <a:ext cx="2532608" cy="1519564"/>
      </dsp:txXfrm>
    </dsp:sp>
    <dsp:sp modelId="{76758233-AE2B-408E-BFEE-7F156C131237}">
      <dsp:nvSpPr>
        <dsp:cNvPr id="0" name=""/>
        <dsp:cNvSpPr/>
      </dsp:nvSpPr>
      <dsp:spPr>
        <a:xfrm>
          <a:off x="8360799" y="1804195"/>
          <a:ext cx="2532608" cy="1519564"/>
        </a:xfrm>
        <a:prstGeom prst="rect">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It should keep them </a:t>
          </a:r>
          <a:r>
            <a:rPr lang="en-US" sz="2300" kern="1200" dirty="0">
              <a:solidFill>
                <a:schemeClr val="tx1">
                  <a:lumMod val="85000"/>
                  <a:lumOff val="15000"/>
                </a:schemeClr>
              </a:solidFill>
            </a:rPr>
            <a:t>informed</a:t>
          </a:r>
          <a:r>
            <a:rPr lang="en-US" sz="2300" kern="1200" dirty="0"/>
            <a:t> and </a:t>
          </a:r>
          <a:r>
            <a:rPr lang="en-US" sz="2300" kern="1200" dirty="0">
              <a:solidFill>
                <a:schemeClr val="tx1">
                  <a:lumMod val="85000"/>
                  <a:lumOff val="15000"/>
                </a:schemeClr>
              </a:solidFill>
            </a:rPr>
            <a:t>returning</a:t>
          </a:r>
          <a:r>
            <a:rPr lang="en-US" sz="2300" kern="1200" dirty="0"/>
            <a:t> to learn more about you.</a:t>
          </a:r>
        </a:p>
      </dsp:txBody>
      <dsp:txXfrm>
        <a:off x="8360799" y="1804195"/>
        <a:ext cx="2532608" cy="151956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FF92A-1308-4C81-86D9-37437DA56D42}">
      <dsp:nvSpPr>
        <dsp:cNvPr id="0" name=""/>
        <dsp:cNvSpPr/>
      </dsp:nvSpPr>
      <dsp:spPr>
        <a:xfrm>
          <a:off x="759" y="166031"/>
          <a:ext cx="3075551" cy="369066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3796" tIns="0" rIns="303796" bIns="330200" numCol="1" spcCol="1270" anchor="t" anchorCtr="0">
          <a:noAutofit/>
        </a:bodyPr>
        <a:lstStyle/>
        <a:p>
          <a:pPr marL="0" lvl="0" indent="0" algn="l" defTabSz="666750">
            <a:lnSpc>
              <a:spcPct val="90000"/>
            </a:lnSpc>
            <a:spcBef>
              <a:spcPct val="0"/>
            </a:spcBef>
            <a:spcAft>
              <a:spcPct val="35000"/>
            </a:spcAft>
            <a:buNone/>
          </a:pPr>
          <a:r>
            <a:rPr lang="en-US" sz="1500" kern="1200"/>
            <a:t>One you have designed your website you are ready to publish it. Simply click “publish”, and your site will be “live”.  You will need to do this after every update, change, new article or edit.</a:t>
          </a:r>
        </a:p>
      </dsp:txBody>
      <dsp:txXfrm>
        <a:off x="759" y="1642296"/>
        <a:ext cx="3075551" cy="2214397"/>
      </dsp:txXfrm>
    </dsp:sp>
    <dsp:sp modelId="{B05CD270-6702-4D4E-9E77-FF88C0C24AC9}">
      <dsp:nvSpPr>
        <dsp:cNvPr id="0" name=""/>
        <dsp:cNvSpPr/>
      </dsp:nvSpPr>
      <dsp:spPr>
        <a:xfrm>
          <a:off x="759" y="166031"/>
          <a:ext cx="3075551" cy="1476264"/>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03796" tIns="165100" rIns="303796"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759" y="166031"/>
        <a:ext cx="3075551" cy="1476264"/>
      </dsp:txXfrm>
    </dsp:sp>
    <dsp:sp modelId="{BD06F7F0-FA78-47F3-89AC-521E56BB480C}">
      <dsp:nvSpPr>
        <dsp:cNvPr id="0" name=""/>
        <dsp:cNvSpPr/>
      </dsp:nvSpPr>
      <dsp:spPr>
        <a:xfrm>
          <a:off x="3322355" y="166031"/>
          <a:ext cx="3075551" cy="369066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3796" tIns="0" rIns="303796" bIns="330200" numCol="1" spcCol="1270" anchor="t" anchorCtr="0">
          <a:noAutofit/>
        </a:bodyPr>
        <a:lstStyle/>
        <a:p>
          <a:pPr marL="0" lvl="0" indent="0" algn="l" defTabSz="666750">
            <a:lnSpc>
              <a:spcPct val="90000"/>
            </a:lnSpc>
            <a:spcBef>
              <a:spcPct val="0"/>
            </a:spcBef>
            <a:spcAft>
              <a:spcPct val="35000"/>
            </a:spcAft>
            <a:buNone/>
          </a:pPr>
          <a:r>
            <a:rPr lang="en-US" sz="1500" kern="1200"/>
            <a:t>The trick to keeping your website working for you is to update the content on a regular basis.  Every site should have a “blog page” that is used to post articles and insights on a regular basis. </a:t>
          </a:r>
        </a:p>
      </dsp:txBody>
      <dsp:txXfrm>
        <a:off x="3322355" y="1642296"/>
        <a:ext cx="3075551" cy="2214397"/>
      </dsp:txXfrm>
    </dsp:sp>
    <dsp:sp modelId="{C19CA37F-1815-4FA0-9D15-C62876DD9359}">
      <dsp:nvSpPr>
        <dsp:cNvPr id="0" name=""/>
        <dsp:cNvSpPr/>
      </dsp:nvSpPr>
      <dsp:spPr>
        <a:xfrm>
          <a:off x="3322355" y="166031"/>
          <a:ext cx="3075551" cy="1476264"/>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03796" tIns="165100" rIns="303796"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322355" y="166031"/>
        <a:ext cx="3075551" cy="1476264"/>
      </dsp:txXfrm>
    </dsp:sp>
    <dsp:sp modelId="{CBC7C545-F78B-4F79-92E3-670A42419130}">
      <dsp:nvSpPr>
        <dsp:cNvPr id="0" name=""/>
        <dsp:cNvSpPr/>
      </dsp:nvSpPr>
      <dsp:spPr>
        <a:xfrm>
          <a:off x="6643950" y="166031"/>
          <a:ext cx="3075551" cy="369066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3796" tIns="0" rIns="303796" bIns="330200" numCol="1" spcCol="1270" anchor="t" anchorCtr="0">
          <a:noAutofit/>
        </a:bodyPr>
        <a:lstStyle/>
        <a:p>
          <a:pPr marL="0" lvl="0" indent="0" algn="l" defTabSz="666750">
            <a:lnSpc>
              <a:spcPct val="90000"/>
            </a:lnSpc>
            <a:spcBef>
              <a:spcPct val="0"/>
            </a:spcBef>
            <a:spcAft>
              <a:spcPct val="35000"/>
            </a:spcAft>
            <a:buNone/>
          </a:pPr>
          <a:r>
            <a:rPr lang="en-US" sz="1500" kern="1200"/>
            <a:t>There are two reasons why you want to update content regularly. One, to draw curious inquirers back to your site to find out what’s happening. Two, web-crawlers (bots) take note of when sites are inactive and will eventually drop them lower on search result priorities. </a:t>
          </a:r>
        </a:p>
      </dsp:txBody>
      <dsp:txXfrm>
        <a:off x="6643950" y="1642296"/>
        <a:ext cx="3075551" cy="2214397"/>
      </dsp:txXfrm>
    </dsp:sp>
    <dsp:sp modelId="{75299831-E0B0-4875-AE0E-8909B93E8ADF}">
      <dsp:nvSpPr>
        <dsp:cNvPr id="0" name=""/>
        <dsp:cNvSpPr/>
      </dsp:nvSpPr>
      <dsp:spPr>
        <a:xfrm>
          <a:off x="6643950" y="166031"/>
          <a:ext cx="3075551" cy="1476264"/>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03796" tIns="165100" rIns="303796"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6643950" y="166031"/>
        <a:ext cx="3075551" cy="1476264"/>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C8C32E-8A2A-4FBE-A0FC-B2CA5D2D58AA}" type="datetimeFigureOut">
              <a:rPr lang="en-US" smtClean="0"/>
              <a:t>11/18/2017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DA2A3A-137B-4611-AF22-F2296AA05A5C}" type="slidenum">
              <a:rPr lang="en-US" smtClean="0"/>
              <a:t>‹#›</a:t>
            </a:fld>
            <a:endParaRPr lang="en-US"/>
          </a:p>
        </p:txBody>
      </p:sp>
    </p:spTree>
    <p:extLst>
      <p:ext uri="{BB962C8B-B14F-4D97-AF65-F5344CB8AC3E}">
        <p14:creationId xmlns:p14="http://schemas.microsoft.com/office/powerpoint/2010/main" val="2804969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all of these well and your website should result in a stream of visitors. Answer them poorly and you might as well not have a website.</a:t>
            </a:r>
          </a:p>
        </p:txBody>
      </p:sp>
      <p:sp>
        <p:nvSpPr>
          <p:cNvPr id="4" name="Slide Number Placeholder 3"/>
          <p:cNvSpPr>
            <a:spLocks noGrp="1"/>
          </p:cNvSpPr>
          <p:nvPr>
            <p:ph type="sldNum" sz="quarter" idx="10"/>
          </p:nvPr>
        </p:nvSpPr>
        <p:spPr/>
        <p:txBody>
          <a:bodyPr/>
          <a:lstStyle/>
          <a:p>
            <a:fld id="{3FDA2A3A-137B-4611-AF22-F2296AA05A5C}" type="slidenum">
              <a:rPr lang="en-US" smtClean="0"/>
              <a:t>17</a:t>
            </a:fld>
            <a:endParaRPr lang="en-US"/>
          </a:p>
        </p:txBody>
      </p:sp>
    </p:spTree>
    <p:extLst>
      <p:ext uri="{BB962C8B-B14F-4D97-AF65-F5344CB8AC3E}">
        <p14:creationId xmlns:p14="http://schemas.microsoft.com/office/powerpoint/2010/main" val="2127958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want to beat out the local Episcopal or Congregational church? Look more credible than they.</a:t>
            </a:r>
          </a:p>
        </p:txBody>
      </p:sp>
      <p:sp>
        <p:nvSpPr>
          <p:cNvPr id="4" name="Slide Number Placeholder 3"/>
          <p:cNvSpPr>
            <a:spLocks noGrp="1"/>
          </p:cNvSpPr>
          <p:nvPr>
            <p:ph type="sldNum" sz="quarter" idx="10"/>
          </p:nvPr>
        </p:nvSpPr>
        <p:spPr/>
        <p:txBody>
          <a:bodyPr/>
          <a:lstStyle/>
          <a:p>
            <a:fld id="{3FDA2A3A-137B-4611-AF22-F2296AA05A5C}" type="slidenum">
              <a:rPr lang="en-US" smtClean="0"/>
              <a:t>18</a:t>
            </a:fld>
            <a:endParaRPr lang="en-US"/>
          </a:p>
        </p:txBody>
      </p:sp>
    </p:spTree>
    <p:extLst>
      <p:ext uri="{BB962C8B-B14F-4D97-AF65-F5344CB8AC3E}">
        <p14:creationId xmlns:p14="http://schemas.microsoft.com/office/powerpoint/2010/main" val="1999845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you are not a web designer.  Neither am I. </a:t>
            </a:r>
          </a:p>
          <a:p>
            <a:r>
              <a:rPr lang="en-US" dirty="0"/>
              <a:t>If you are not color coordinated, find someone who is.</a:t>
            </a:r>
          </a:p>
          <a:p>
            <a:endParaRPr lang="en-US" dirty="0"/>
          </a:p>
        </p:txBody>
      </p:sp>
      <p:sp>
        <p:nvSpPr>
          <p:cNvPr id="4" name="Slide Number Placeholder 3"/>
          <p:cNvSpPr>
            <a:spLocks noGrp="1"/>
          </p:cNvSpPr>
          <p:nvPr>
            <p:ph type="sldNum" sz="quarter" idx="10"/>
          </p:nvPr>
        </p:nvSpPr>
        <p:spPr/>
        <p:txBody>
          <a:bodyPr/>
          <a:lstStyle/>
          <a:p>
            <a:fld id="{3FDA2A3A-137B-4611-AF22-F2296AA05A5C}" type="slidenum">
              <a:rPr lang="en-US" smtClean="0"/>
              <a:t>27</a:t>
            </a:fld>
            <a:endParaRPr lang="en-US"/>
          </a:p>
        </p:txBody>
      </p:sp>
    </p:spTree>
    <p:extLst>
      <p:ext uri="{BB962C8B-B14F-4D97-AF65-F5344CB8AC3E}">
        <p14:creationId xmlns:p14="http://schemas.microsoft.com/office/powerpoint/2010/main" val="3676550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11/18/2017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11/18/2017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11/18/2017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11/18/2017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11/18/2017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11/18/2017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11/18/2017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11/18/2017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11/18/2017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11/18/2017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11/18/2017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11/18/2017</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53E17-CF79-4DA7-ABAF-EF9B047F7C2E}"/>
              </a:ext>
            </a:extLst>
          </p:cNvPr>
          <p:cNvSpPr>
            <a:spLocks noGrp="1"/>
          </p:cNvSpPr>
          <p:nvPr>
            <p:ph type="ctrTitle"/>
          </p:nvPr>
        </p:nvSpPr>
        <p:spPr>
          <a:xfrm>
            <a:off x="457200" y="4960137"/>
            <a:ext cx="7772400" cy="1463040"/>
          </a:xfrm>
        </p:spPr>
        <p:txBody>
          <a:bodyPr/>
          <a:lstStyle/>
          <a:p>
            <a:r>
              <a:rPr lang="en-US" dirty="0"/>
              <a:t>Promoting your church</a:t>
            </a:r>
          </a:p>
        </p:txBody>
      </p:sp>
      <p:sp>
        <p:nvSpPr>
          <p:cNvPr id="3" name="Subtitle 2">
            <a:extLst>
              <a:ext uri="{FF2B5EF4-FFF2-40B4-BE49-F238E27FC236}">
                <a16:creationId xmlns:a16="http://schemas.microsoft.com/office/drawing/2014/main" id="{C3655CEA-F34A-45B7-BF2F-2456AD6D5907}"/>
              </a:ext>
            </a:extLst>
          </p:cNvPr>
          <p:cNvSpPr>
            <a:spLocks noGrp="1"/>
          </p:cNvSpPr>
          <p:nvPr>
            <p:ph type="subTitle" idx="1"/>
          </p:nvPr>
        </p:nvSpPr>
        <p:spPr>
          <a:xfrm>
            <a:off x="8610600" y="4960137"/>
            <a:ext cx="3200400" cy="1463040"/>
          </a:xfrm>
        </p:spPr>
        <p:txBody>
          <a:bodyPr/>
          <a:lstStyle/>
          <a:p>
            <a:r>
              <a:rPr lang="en-US" dirty="0"/>
              <a:t>Church Websites and Social Media – the Basics.</a:t>
            </a:r>
          </a:p>
          <a:p>
            <a:r>
              <a:rPr lang="en-US" dirty="0"/>
              <a:t>By Rev. </a:t>
            </a:r>
            <a:r>
              <a:rPr lang="en-US"/>
              <a:t>Matt Mirabile</a:t>
            </a:r>
            <a:endParaRPr lang="en-US" dirty="0"/>
          </a:p>
        </p:txBody>
      </p:sp>
    </p:spTree>
    <p:extLst>
      <p:ext uri="{BB962C8B-B14F-4D97-AF65-F5344CB8AC3E}">
        <p14:creationId xmlns:p14="http://schemas.microsoft.com/office/powerpoint/2010/main" val="1940948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Freeform 16">
            <a:extLst>
              <a:ext uri="{FF2B5EF4-FFF2-40B4-BE49-F238E27FC236}">
                <a16:creationId xmlns:a16="http://schemas.microsoft.com/office/drawing/2014/main" id="{A10C41F2-1746-4431-9B52-B9F147A896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endParaRPr>
          </a:p>
        </p:txBody>
      </p:sp>
      <p:sp>
        <p:nvSpPr>
          <p:cNvPr id="17" name="Rectangle 16">
            <a:extLst>
              <a:ext uri="{FF2B5EF4-FFF2-40B4-BE49-F238E27FC236}">
                <a16:creationId xmlns:a16="http://schemas.microsoft.com/office/drawing/2014/main" id="{7984928E-D694-4849-BBAD-D7C7DC4054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A24A153C-9BEC-46E7-9AA4-DFC65A2B1A8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400" y="1910808"/>
            <a:ext cx="5571069" cy="3036377"/>
          </a:xfrm>
          <a:custGeom>
            <a:avLst/>
            <a:gdLst>
              <a:gd name="connsiteX0" fmla="*/ 5215514 w 5851096"/>
              <a:gd name="connsiteY0" fmla="*/ 659222 h 3089525"/>
              <a:gd name="connsiteX1" fmla="*/ 5783878 w 5851096"/>
              <a:gd name="connsiteY1" fmla="*/ 1223782 h 3089525"/>
              <a:gd name="connsiteX2" fmla="*/ 5215514 w 5851096"/>
              <a:gd name="connsiteY2" fmla="*/ 659222 h 3089525"/>
              <a:gd name="connsiteX3" fmla="*/ 5215514 w 5851096"/>
              <a:gd name="connsiteY3" fmla="*/ 2417442 h 3089525"/>
              <a:gd name="connsiteX4" fmla="*/ 5783878 w 5851096"/>
              <a:gd name="connsiteY4" fmla="*/ 2982001 h 3089525"/>
              <a:gd name="connsiteX5" fmla="*/ 5215514 w 5851096"/>
              <a:gd name="connsiteY5" fmla="*/ 2417442 h 3089525"/>
              <a:gd name="connsiteX6" fmla="*/ 5215512 w 5851096"/>
              <a:gd name="connsiteY6" fmla="*/ 2107862 h 3089525"/>
              <a:gd name="connsiteX7" fmla="*/ 5783876 w 5851096"/>
              <a:gd name="connsiteY7" fmla="*/ 1547735 h 3089525"/>
              <a:gd name="connsiteX8" fmla="*/ 5215512 w 5851096"/>
              <a:gd name="connsiteY8" fmla="*/ 2107862 h 3089525"/>
              <a:gd name="connsiteX9" fmla="*/ 5065535 w 5851096"/>
              <a:gd name="connsiteY9" fmla="*/ 521483 h 3089525"/>
              <a:gd name="connsiteX10" fmla="*/ 5066157 w 5851096"/>
              <a:gd name="connsiteY10" fmla="*/ 509629 h 3089525"/>
              <a:gd name="connsiteX11" fmla="*/ 5066678 w 5851096"/>
              <a:gd name="connsiteY11" fmla="*/ 509663 h 3089525"/>
              <a:gd name="connsiteX12" fmla="*/ 5066705 w 5851096"/>
              <a:gd name="connsiteY12" fmla="*/ 509151 h 3089525"/>
              <a:gd name="connsiteX13" fmla="*/ 5084580 w 5851096"/>
              <a:gd name="connsiteY13" fmla="*/ 510833 h 3089525"/>
              <a:gd name="connsiteX14" fmla="*/ 5184444 w 5851096"/>
              <a:gd name="connsiteY14" fmla="*/ 520226 h 3089525"/>
              <a:gd name="connsiteX15" fmla="*/ 5201405 w 5851096"/>
              <a:gd name="connsiteY15" fmla="*/ 521820 h 3089525"/>
              <a:gd name="connsiteX16" fmla="*/ 5201527 w 5851096"/>
              <a:gd name="connsiteY16" fmla="*/ 523010 h 3089525"/>
              <a:gd name="connsiteX17" fmla="*/ 5841311 w 5851096"/>
              <a:gd name="connsiteY17" fmla="*/ 983324 h 3089525"/>
              <a:gd name="connsiteX18" fmla="*/ 5851096 w 5851096"/>
              <a:gd name="connsiteY18" fmla="*/ 1006985 h 3089525"/>
              <a:gd name="connsiteX19" fmla="*/ 5851096 w 5851096"/>
              <a:gd name="connsiteY19" fmla="*/ 1366179 h 3089525"/>
              <a:gd name="connsiteX20" fmla="*/ 5814952 w 5851096"/>
              <a:gd name="connsiteY20" fmla="*/ 1362779 h 3089525"/>
              <a:gd name="connsiteX21" fmla="*/ 5797987 w 5851096"/>
              <a:gd name="connsiteY21" fmla="*/ 1361184 h 3089525"/>
              <a:gd name="connsiteX22" fmla="*/ 5797866 w 5851096"/>
              <a:gd name="connsiteY22" fmla="*/ 1359994 h 3089525"/>
              <a:gd name="connsiteX23" fmla="*/ 5075873 w 5851096"/>
              <a:gd name="connsiteY23" fmla="*/ 641878 h 3089525"/>
              <a:gd name="connsiteX24" fmla="*/ 5075344 w 5851096"/>
              <a:gd name="connsiteY24" fmla="*/ 641812 h 3089525"/>
              <a:gd name="connsiteX25" fmla="*/ 5074781 w 5851096"/>
              <a:gd name="connsiteY25" fmla="*/ 634895 h 3089525"/>
              <a:gd name="connsiteX26" fmla="*/ 5066970 w 5851096"/>
              <a:gd name="connsiteY26" fmla="*/ 539073 h 3089525"/>
              <a:gd name="connsiteX27" fmla="*/ 5065535 w 5851096"/>
              <a:gd name="connsiteY27" fmla="*/ 521483 h 3089525"/>
              <a:gd name="connsiteX28" fmla="*/ 5065535 w 5851096"/>
              <a:gd name="connsiteY28" fmla="*/ 2279702 h 3089525"/>
              <a:gd name="connsiteX29" fmla="*/ 5066157 w 5851096"/>
              <a:gd name="connsiteY29" fmla="*/ 2267848 h 3089525"/>
              <a:gd name="connsiteX30" fmla="*/ 5066678 w 5851096"/>
              <a:gd name="connsiteY30" fmla="*/ 2267882 h 3089525"/>
              <a:gd name="connsiteX31" fmla="*/ 5066705 w 5851096"/>
              <a:gd name="connsiteY31" fmla="*/ 2267371 h 3089525"/>
              <a:gd name="connsiteX32" fmla="*/ 5084580 w 5851096"/>
              <a:gd name="connsiteY32" fmla="*/ 2269052 h 3089525"/>
              <a:gd name="connsiteX33" fmla="*/ 5184444 w 5851096"/>
              <a:gd name="connsiteY33" fmla="*/ 2278445 h 3089525"/>
              <a:gd name="connsiteX34" fmla="*/ 5201405 w 5851096"/>
              <a:gd name="connsiteY34" fmla="*/ 2280040 h 3089525"/>
              <a:gd name="connsiteX35" fmla="*/ 5201527 w 5851096"/>
              <a:gd name="connsiteY35" fmla="*/ 2281230 h 3089525"/>
              <a:gd name="connsiteX36" fmla="*/ 5841311 w 5851096"/>
              <a:gd name="connsiteY36" fmla="*/ 2741544 h 3089525"/>
              <a:gd name="connsiteX37" fmla="*/ 5851096 w 5851096"/>
              <a:gd name="connsiteY37" fmla="*/ 2765204 h 3089525"/>
              <a:gd name="connsiteX38" fmla="*/ 5851096 w 5851096"/>
              <a:gd name="connsiteY38" fmla="*/ 3089525 h 3089525"/>
              <a:gd name="connsiteX39" fmla="*/ 5680952 w 5851096"/>
              <a:gd name="connsiteY39" fmla="*/ 3089525 h 3089525"/>
              <a:gd name="connsiteX40" fmla="*/ 5661219 w 5851096"/>
              <a:gd name="connsiteY40" fmla="*/ 3084683 h 3089525"/>
              <a:gd name="connsiteX41" fmla="*/ 5075873 w 5851096"/>
              <a:gd name="connsiteY41" fmla="*/ 2400097 h 3089525"/>
              <a:gd name="connsiteX42" fmla="*/ 5075344 w 5851096"/>
              <a:gd name="connsiteY42" fmla="*/ 2400032 h 3089525"/>
              <a:gd name="connsiteX43" fmla="*/ 5074781 w 5851096"/>
              <a:gd name="connsiteY43" fmla="*/ 2393114 h 3089525"/>
              <a:gd name="connsiteX44" fmla="*/ 5066970 w 5851096"/>
              <a:gd name="connsiteY44" fmla="*/ 2297292 h 3089525"/>
              <a:gd name="connsiteX45" fmla="*/ 5065535 w 5851096"/>
              <a:gd name="connsiteY45" fmla="*/ 2279702 h 3089525"/>
              <a:gd name="connsiteX46" fmla="*/ 5065533 w 5851096"/>
              <a:gd name="connsiteY46" fmla="*/ 486299 h 3089525"/>
              <a:gd name="connsiteX47" fmla="*/ 5066968 w 5851096"/>
              <a:gd name="connsiteY47" fmla="*/ 468842 h 3089525"/>
              <a:gd name="connsiteX48" fmla="*/ 5074776 w 5851096"/>
              <a:gd name="connsiteY48" fmla="*/ 373792 h 3089525"/>
              <a:gd name="connsiteX49" fmla="*/ 5075341 w 5851096"/>
              <a:gd name="connsiteY49" fmla="*/ 366915 h 3089525"/>
              <a:gd name="connsiteX50" fmla="*/ 5075869 w 5851096"/>
              <a:gd name="connsiteY50" fmla="*/ 366850 h 3089525"/>
              <a:gd name="connsiteX51" fmla="*/ 5163966 w 5851096"/>
              <a:gd name="connsiteY51" fmla="*/ 100280 h 3089525"/>
              <a:gd name="connsiteX52" fmla="*/ 5229488 w 5851096"/>
              <a:gd name="connsiteY52" fmla="*/ 0 h 3089525"/>
              <a:gd name="connsiteX53" fmla="*/ 5405629 w 5851096"/>
              <a:gd name="connsiteY53" fmla="*/ 0 h 3089525"/>
              <a:gd name="connsiteX54" fmla="*/ 5334254 w 5851096"/>
              <a:gd name="connsiteY54" fmla="*/ 79433 h 3089525"/>
              <a:gd name="connsiteX55" fmla="*/ 5215512 w 5851096"/>
              <a:gd name="connsiteY55" fmla="*/ 349642 h 3089525"/>
              <a:gd name="connsiteX56" fmla="*/ 5674730 w 5851096"/>
              <a:gd name="connsiteY56" fmla="*/ 45955 h 3089525"/>
              <a:gd name="connsiteX57" fmla="*/ 5697983 w 5851096"/>
              <a:gd name="connsiteY57" fmla="*/ 0 h 3089525"/>
              <a:gd name="connsiteX58" fmla="*/ 5851096 w 5851096"/>
              <a:gd name="connsiteY58" fmla="*/ 0 h 3089525"/>
              <a:gd name="connsiteX59" fmla="*/ 5851096 w 5851096"/>
              <a:gd name="connsiteY59" fmla="*/ 4349 h 3089525"/>
              <a:gd name="connsiteX60" fmla="*/ 5799246 w 5851096"/>
              <a:gd name="connsiteY60" fmla="*/ 99096 h 3089525"/>
              <a:gd name="connsiteX61" fmla="*/ 5201524 w 5851096"/>
              <a:gd name="connsiteY61" fmla="*/ 484784 h 3089525"/>
              <a:gd name="connsiteX62" fmla="*/ 5201403 w 5851096"/>
              <a:gd name="connsiteY62" fmla="*/ 485964 h 3089525"/>
              <a:gd name="connsiteX63" fmla="*/ 5184438 w 5851096"/>
              <a:gd name="connsiteY63" fmla="*/ 487548 h 3089525"/>
              <a:gd name="connsiteX64" fmla="*/ 5084610 w 5851096"/>
              <a:gd name="connsiteY64" fmla="*/ 496864 h 3089525"/>
              <a:gd name="connsiteX65" fmla="*/ 5066703 w 5851096"/>
              <a:gd name="connsiteY65" fmla="*/ 498535 h 3089525"/>
              <a:gd name="connsiteX66" fmla="*/ 5066676 w 5851096"/>
              <a:gd name="connsiteY66" fmla="*/ 498027 h 3089525"/>
              <a:gd name="connsiteX67" fmla="*/ 5066154 w 5851096"/>
              <a:gd name="connsiteY67" fmla="*/ 498061 h 3089525"/>
              <a:gd name="connsiteX68" fmla="*/ 5065533 w 5851096"/>
              <a:gd name="connsiteY68" fmla="*/ 486299 h 3089525"/>
              <a:gd name="connsiteX69" fmla="*/ 5065533 w 5851096"/>
              <a:gd name="connsiteY69" fmla="*/ 2244520 h 3089525"/>
              <a:gd name="connsiteX70" fmla="*/ 5066968 w 5851096"/>
              <a:gd name="connsiteY70" fmla="*/ 2227062 h 3089525"/>
              <a:gd name="connsiteX71" fmla="*/ 5074776 w 5851096"/>
              <a:gd name="connsiteY71" fmla="*/ 2132012 h 3089525"/>
              <a:gd name="connsiteX72" fmla="*/ 5075341 w 5851096"/>
              <a:gd name="connsiteY72" fmla="*/ 2125135 h 3089525"/>
              <a:gd name="connsiteX73" fmla="*/ 5075869 w 5851096"/>
              <a:gd name="connsiteY73" fmla="*/ 2125070 h 3089525"/>
              <a:gd name="connsiteX74" fmla="*/ 5797863 w 5851096"/>
              <a:gd name="connsiteY74" fmla="*/ 1412593 h 3089525"/>
              <a:gd name="connsiteX75" fmla="*/ 5797985 w 5851096"/>
              <a:gd name="connsiteY75" fmla="*/ 1411413 h 3089525"/>
              <a:gd name="connsiteX76" fmla="*/ 5814946 w 5851096"/>
              <a:gd name="connsiteY76" fmla="*/ 1409830 h 3089525"/>
              <a:gd name="connsiteX77" fmla="*/ 5851096 w 5851096"/>
              <a:gd name="connsiteY77" fmla="*/ 1406457 h 3089525"/>
              <a:gd name="connsiteX78" fmla="*/ 5851096 w 5851096"/>
              <a:gd name="connsiteY78" fmla="*/ 1762823 h 3089525"/>
              <a:gd name="connsiteX79" fmla="*/ 5841309 w 5851096"/>
              <a:gd name="connsiteY79" fmla="*/ 1786304 h 3089525"/>
              <a:gd name="connsiteX80" fmla="*/ 5201524 w 5851096"/>
              <a:gd name="connsiteY80" fmla="*/ 2243004 h 3089525"/>
              <a:gd name="connsiteX81" fmla="*/ 5201403 w 5851096"/>
              <a:gd name="connsiteY81" fmla="*/ 2244184 h 3089525"/>
              <a:gd name="connsiteX82" fmla="*/ 5184438 w 5851096"/>
              <a:gd name="connsiteY82" fmla="*/ 2245767 h 3089525"/>
              <a:gd name="connsiteX83" fmla="*/ 5084610 w 5851096"/>
              <a:gd name="connsiteY83" fmla="*/ 2255084 h 3089525"/>
              <a:gd name="connsiteX84" fmla="*/ 5066703 w 5851096"/>
              <a:gd name="connsiteY84" fmla="*/ 2256755 h 3089525"/>
              <a:gd name="connsiteX85" fmla="*/ 5066676 w 5851096"/>
              <a:gd name="connsiteY85" fmla="*/ 2256246 h 3089525"/>
              <a:gd name="connsiteX86" fmla="*/ 5066154 w 5851096"/>
              <a:gd name="connsiteY86" fmla="*/ 2256280 h 3089525"/>
              <a:gd name="connsiteX87" fmla="*/ 5065533 w 5851096"/>
              <a:gd name="connsiteY87" fmla="*/ 2244520 h 3089525"/>
              <a:gd name="connsiteX88" fmla="*/ 4325732 w 5851096"/>
              <a:gd name="connsiteY88" fmla="*/ 1223782 h 3089525"/>
              <a:gd name="connsiteX89" fmla="*/ 4894096 w 5851096"/>
              <a:gd name="connsiteY89" fmla="*/ 659222 h 3089525"/>
              <a:gd name="connsiteX90" fmla="*/ 4325732 w 5851096"/>
              <a:gd name="connsiteY90" fmla="*/ 1223782 h 3089525"/>
              <a:gd name="connsiteX91" fmla="*/ 4325732 w 5851096"/>
              <a:gd name="connsiteY91" fmla="*/ 1547735 h 3089525"/>
              <a:gd name="connsiteX92" fmla="*/ 4894096 w 5851096"/>
              <a:gd name="connsiteY92" fmla="*/ 2107862 h 3089525"/>
              <a:gd name="connsiteX93" fmla="*/ 4325732 w 5851096"/>
              <a:gd name="connsiteY93" fmla="*/ 1547735 h 3089525"/>
              <a:gd name="connsiteX94" fmla="*/ 4325732 w 5851096"/>
              <a:gd name="connsiteY94" fmla="*/ 2982001 h 3089525"/>
              <a:gd name="connsiteX95" fmla="*/ 4894096 w 5851096"/>
              <a:gd name="connsiteY95" fmla="*/ 2417442 h 3089525"/>
              <a:gd name="connsiteX96" fmla="*/ 4325732 w 5851096"/>
              <a:gd name="connsiteY96" fmla="*/ 2982001 h 3089525"/>
              <a:gd name="connsiteX97" fmla="*/ 4256134 w 5851096"/>
              <a:gd name="connsiteY97" fmla="*/ 0 h 3089525"/>
              <a:gd name="connsiteX98" fmla="*/ 4411625 w 5851096"/>
              <a:gd name="connsiteY98" fmla="*/ 0 h 3089525"/>
              <a:gd name="connsiteX99" fmla="*/ 4434878 w 5851096"/>
              <a:gd name="connsiteY99" fmla="*/ 45955 h 3089525"/>
              <a:gd name="connsiteX100" fmla="*/ 4894096 w 5851096"/>
              <a:gd name="connsiteY100" fmla="*/ 349642 h 3089525"/>
              <a:gd name="connsiteX101" fmla="*/ 4775353 w 5851096"/>
              <a:gd name="connsiteY101" fmla="*/ 79433 h 3089525"/>
              <a:gd name="connsiteX102" fmla="*/ 4703980 w 5851096"/>
              <a:gd name="connsiteY102" fmla="*/ 0 h 3089525"/>
              <a:gd name="connsiteX103" fmla="*/ 4880119 w 5851096"/>
              <a:gd name="connsiteY103" fmla="*/ 0 h 3089525"/>
              <a:gd name="connsiteX104" fmla="*/ 4945641 w 5851096"/>
              <a:gd name="connsiteY104" fmla="*/ 100280 h 3089525"/>
              <a:gd name="connsiteX105" fmla="*/ 5033738 w 5851096"/>
              <a:gd name="connsiteY105" fmla="*/ 366850 h 3089525"/>
              <a:gd name="connsiteX106" fmla="*/ 5034267 w 5851096"/>
              <a:gd name="connsiteY106" fmla="*/ 366915 h 3089525"/>
              <a:gd name="connsiteX107" fmla="*/ 5034832 w 5851096"/>
              <a:gd name="connsiteY107" fmla="*/ 373792 h 3089525"/>
              <a:gd name="connsiteX108" fmla="*/ 5042640 w 5851096"/>
              <a:gd name="connsiteY108" fmla="*/ 468842 h 3089525"/>
              <a:gd name="connsiteX109" fmla="*/ 5044074 w 5851096"/>
              <a:gd name="connsiteY109" fmla="*/ 486299 h 3089525"/>
              <a:gd name="connsiteX110" fmla="*/ 5043454 w 5851096"/>
              <a:gd name="connsiteY110" fmla="*/ 498061 h 3089525"/>
              <a:gd name="connsiteX111" fmla="*/ 5042932 w 5851096"/>
              <a:gd name="connsiteY111" fmla="*/ 498027 h 3089525"/>
              <a:gd name="connsiteX112" fmla="*/ 5042905 w 5851096"/>
              <a:gd name="connsiteY112" fmla="*/ 498535 h 3089525"/>
              <a:gd name="connsiteX113" fmla="*/ 5024997 w 5851096"/>
              <a:gd name="connsiteY113" fmla="*/ 496864 h 3089525"/>
              <a:gd name="connsiteX114" fmla="*/ 4925170 w 5851096"/>
              <a:gd name="connsiteY114" fmla="*/ 487548 h 3089525"/>
              <a:gd name="connsiteX115" fmla="*/ 4908205 w 5851096"/>
              <a:gd name="connsiteY115" fmla="*/ 485964 h 3089525"/>
              <a:gd name="connsiteX116" fmla="*/ 4908084 w 5851096"/>
              <a:gd name="connsiteY116" fmla="*/ 484784 h 3089525"/>
              <a:gd name="connsiteX117" fmla="*/ 4310363 w 5851096"/>
              <a:gd name="connsiteY117" fmla="*/ 99096 h 3089525"/>
              <a:gd name="connsiteX118" fmla="*/ 4178216 w 5851096"/>
              <a:gd name="connsiteY118" fmla="*/ 3089525 h 3089525"/>
              <a:gd name="connsiteX119" fmla="*/ 4184996 w 5851096"/>
              <a:gd name="connsiteY119" fmla="*/ 3006343 h 3089525"/>
              <a:gd name="connsiteX120" fmla="*/ 4185561 w 5851096"/>
              <a:gd name="connsiteY120" fmla="*/ 2999411 h 3089525"/>
              <a:gd name="connsiteX121" fmla="*/ 4186090 w 5851096"/>
              <a:gd name="connsiteY121" fmla="*/ 2999346 h 3089525"/>
              <a:gd name="connsiteX122" fmla="*/ 4908083 w 5851096"/>
              <a:gd name="connsiteY122" fmla="*/ 2281230 h 3089525"/>
              <a:gd name="connsiteX123" fmla="*/ 4908205 w 5851096"/>
              <a:gd name="connsiteY123" fmla="*/ 2280040 h 3089525"/>
              <a:gd name="connsiteX124" fmla="*/ 4925166 w 5851096"/>
              <a:gd name="connsiteY124" fmla="*/ 2278445 h 3089525"/>
              <a:gd name="connsiteX125" fmla="*/ 5025030 w 5851096"/>
              <a:gd name="connsiteY125" fmla="*/ 2269052 h 3089525"/>
              <a:gd name="connsiteX126" fmla="*/ 5042905 w 5851096"/>
              <a:gd name="connsiteY126" fmla="*/ 2267371 h 3089525"/>
              <a:gd name="connsiteX127" fmla="*/ 5042932 w 5851096"/>
              <a:gd name="connsiteY127" fmla="*/ 2267882 h 3089525"/>
              <a:gd name="connsiteX128" fmla="*/ 5043453 w 5851096"/>
              <a:gd name="connsiteY128" fmla="*/ 2267848 h 3089525"/>
              <a:gd name="connsiteX129" fmla="*/ 5044074 w 5851096"/>
              <a:gd name="connsiteY129" fmla="*/ 2279702 h 3089525"/>
              <a:gd name="connsiteX130" fmla="*/ 5042640 w 5851096"/>
              <a:gd name="connsiteY130" fmla="*/ 2297292 h 3089525"/>
              <a:gd name="connsiteX131" fmla="*/ 5034829 w 5851096"/>
              <a:gd name="connsiteY131" fmla="*/ 2393114 h 3089525"/>
              <a:gd name="connsiteX132" fmla="*/ 5034266 w 5851096"/>
              <a:gd name="connsiteY132" fmla="*/ 2400032 h 3089525"/>
              <a:gd name="connsiteX133" fmla="*/ 5033737 w 5851096"/>
              <a:gd name="connsiteY133" fmla="*/ 2400097 h 3089525"/>
              <a:gd name="connsiteX134" fmla="*/ 4448391 w 5851096"/>
              <a:gd name="connsiteY134" fmla="*/ 3084683 h 3089525"/>
              <a:gd name="connsiteX135" fmla="*/ 4428658 w 5851096"/>
              <a:gd name="connsiteY135" fmla="*/ 3089525 h 3089525"/>
              <a:gd name="connsiteX136" fmla="*/ 4175753 w 5851096"/>
              <a:gd name="connsiteY136" fmla="*/ 1361522 h 3089525"/>
              <a:gd name="connsiteX137" fmla="*/ 4177187 w 5851096"/>
              <a:gd name="connsiteY137" fmla="*/ 1343926 h 3089525"/>
              <a:gd name="connsiteX138" fmla="*/ 4184996 w 5851096"/>
              <a:gd name="connsiteY138" fmla="*/ 1248124 h 3089525"/>
              <a:gd name="connsiteX139" fmla="*/ 4185561 w 5851096"/>
              <a:gd name="connsiteY139" fmla="*/ 1241192 h 3089525"/>
              <a:gd name="connsiteX140" fmla="*/ 4186090 w 5851096"/>
              <a:gd name="connsiteY140" fmla="*/ 1241127 h 3089525"/>
              <a:gd name="connsiteX141" fmla="*/ 4908083 w 5851096"/>
              <a:gd name="connsiteY141" fmla="*/ 523010 h 3089525"/>
              <a:gd name="connsiteX142" fmla="*/ 4908205 w 5851096"/>
              <a:gd name="connsiteY142" fmla="*/ 521820 h 3089525"/>
              <a:gd name="connsiteX143" fmla="*/ 4925166 w 5851096"/>
              <a:gd name="connsiteY143" fmla="*/ 520226 h 3089525"/>
              <a:gd name="connsiteX144" fmla="*/ 5025030 w 5851096"/>
              <a:gd name="connsiteY144" fmla="*/ 510833 h 3089525"/>
              <a:gd name="connsiteX145" fmla="*/ 5042905 w 5851096"/>
              <a:gd name="connsiteY145" fmla="*/ 509151 h 3089525"/>
              <a:gd name="connsiteX146" fmla="*/ 5042932 w 5851096"/>
              <a:gd name="connsiteY146" fmla="*/ 509663 h 3089525"/>
              <a:gd name="connsiteX147" fmla="*/ 5043453 w 5851096"/>
              <a:gd name="connsiteY147" fmla="*/ 509629 h 3089525"/>
              <a:gd name="connsiteX148" fmla="*/ 5044074 w 5851096"/>
              <a:gd name="connsiteY148" fmla="*/ 521483 h 3089525"/>
              <a:gd name="connsiteX149" fmla="*/ 5042640 w 5851096"/>
              <a:gd name="connsiteY149" fmla="*/ 539073 h 3089525"/>
              <a:gd name="connsiteX150" fmla="*/ 5034829 w 5851096"/>
              <a:gd name="connsiteY150" fmla="*/ 634895 h 3089525"/>
              <a:gd name="connsiteX151" fmla="*/ 5034266 w 5851096"/>
              <a:gd name="connsiteY151" fmla="*/ 641812 h 3089525"/>
              <a:gd name="connsiteX152" fmla="*/ 5033737 w 5851096"/>
              <a:gd name="connsiteY152" fmla="*/ 641878 h 3089525"/>
              <a:gd name="connsiteX153" fmla="*/ 4311744 w 5851096"/>
              <a:gd name="connsiteY153" fmla="*/ 1359994 h 3089525"/>
              <a:gd name="connsiteX154" fmla="*/ 4311623 w 5851096"/>
              <a:gd name="connsiteY154" fmla="*/ 1361184 h 3089525"/>
              <a:gd name="connsiteX155" fmla="*/ 4294658 w 5851096"/>
              <a:gd name="connsiteY155" fmla="*/ 1362780 h 3089525"/>
              <a:gd name="connsiteX156" fmla="*/ 4194831 w 5851096"/>
              <a:gd name="connsiteY156" fmla="*/ 1372169 h 3089525"/>
              <a:gd name="connsiteX157" fmla="*/ 4176923 w 5851096"/>
              <a:gd name="connsiteY157" fmla="*/ 1373854 h 3089525"/>
              <a:gd name="connsiteX158" fmla="*/ 4176896 w 5851096"/>
              <a:gd name="connsiteY158" fmla="*/ 1373341 h 3089525"/>
              <a:gd name="connsiteX159" fmla="*/ 4176374 w 5851096"/>
              <a:gd name="connsiteY159" fmla="*/ 1373376 h 3089525"/>
              <a:gd name="connsiteX160" fmla="*/ 4175753 w 5851096"/>
              <a:gd name="connsiteY160" fmla="*/ 1361522 h 3089525"/>
              <a:gd name="connsiteX161" fmla="*/ 4175753 w 5851096"/>
              <a:gd name="connsiteY161" fmla="*/ 1411078 h 3089525"/>
              <a:gd name="connsiteX162" fmla="*/ 4176375 w 5851096"/>
              <a:gd name="connsiteY162" fmla="*/ 1399317 h 3089525"/>
              <a:gd name="connsiteX163" fmla="*/ 4176896 w 5851096"/>
              <a:gd name="connsiteY163" fmla="*/ 1399351 h 3089525"/>
              <a:gd name="connsiteX164" fmla="*/ 4176923 w 5851096"/>
              <a:gd name="connsiteY164" fmla="*/ 1398843 h 3089525"/>
              <a:gd name="connsiteX165" fmla="*/ 4194799 w 5851096"/>
              <a:gd name="connsiteY165" fmla="*/ 1400511 h 3089525"/>
              <a:gd name="connsiteX166" fmla="*/ 4294662 w 5851096"/>
              <a:gd name="connsiteY166" fmla="*/ 1409831 h 3089525"/>
              <a:gd name="connsiteX167" fmla="*/ 4311623 w 5851096"/>
              <a:gd name="connsiteY167" fmla="*/ 1411413 h 3089525"/>
              <a:gd name="connsiteX168" fmla="*/ 4311745 w 5851096"/>
              <a:gd name="connsiteY168" fmla="*/ 1412593 h 3089525"/>
              <a:gd name="connsiteX169" fmla="*/ 5033738 w 5851096"/>
              <a:gd name="connsiteY169" fmla="*/ 2125070 h 3089525"/>
              <a:gd name="connsiteX170" fmla="*/ 5034267 w 5851096"/>
              <a:gd name="connsiteY170" fmla="*/ 2125135 h 3089525"/>
              <a:gd name="connsiteX171" fmla="*/ 5034832 w 5851096"/>
              <a:gd name="connsiteY171" fmla="*/ 2132012 h 3089525"/>
              <a:gd name="connsiteX172" fmla="*/ 5042640 w 5851096"/>
              <a:gd name="connsiteY172" fmla="*/ 2227062 h 3089525"/>
              <a:gd name="connsiteX173" fmla="*/ 5044074 w 5851096"/>
              <a:gd name="connsiteY173" fmla="*/ 2244520 h 3089525"/>
              <a:gd name="connsiteX174" fmla="*/ 5043454 w 5851096"/>
              <a:gd name="connsiteY174" fmla="*/ 2256280 h 3089525"/>
              <a:gd name="connsiteX175" fmla="*/ 5042932 w 5851096"/>
              <a:gd name="connsiteY175" fmla="*/ 2256246 h 3089525"/>
              <a:gd name="connsiteX176" fmla="*/ 5042905 w 5851096"/>
              <a:gd name="connsiteY176" fmla="*/ 2256755 h 3089525"/>
              <a:gd name="connsiteX177" fmla="*/ 5024997 w 5851096"/>
              <a:gd name="connsiteY177" fmla="*/ 2255084 h 3089525"/>
              <a:gd name="connsiteX178" fmla="*/ 4925170 w 5851096"/>
              <a:gd name="connsiteY178" fmla="*/ 2245767 h 3089525"/>
              <a:gd name="connsiteX179" fmla="*/ 4908205 w 5851096"/>
              <a:gd name="connsiteY179" fmla="*/ 2244184 h 3089525"/>
              <a:gd name="connsiteX180" fmla="*/ 4908084 w 5851096"/>
              <a:gd name="connsiteY180" fmla="*/ 2243004 h 3089525"/>
              <a:gd name="connsiteX181" fmla="*/ 4186091 w 5851096"/>
              <a:gd name="connsiteY181" fmla="*/ 1530527 h 3089525"/>
              <a:gd name="connsiteX182" fmla="*/ 4185562 w 5851096"/>
              <a:gd name="connsiteY182" fmla="*/ 1530463 h 3089525"/>
              <a:gd name="connsiteX183" fmla="*/ 4184999 w 5851096"/>
              <a:gd name="connsiteY183" fmla="*/ 1523599 h 3089525"/>
              <a:gd name="connsiteX184" fmla="*/ 4177187 w 5851096"/>
              <a:gd name="connsiteY184" fmla="*/ 1428529 h 3089525"/>
              <a:gd name="connsiteX185" fmla="*/ 4175753 w 5851096"/>
              <a:gd name="connsiteY185" fmla="*/ 1411078 h 3089525"/>
              <a:gd name="connsiteX186" fmla="*/ 3445328 w 5851096"/>
              <a:gd name="connsiteY186" fmla="*/ 659222 h 3089525"/>
              <a:gd name="connsiteX187" fmla="*/ 4013692 w 5851096"/>
              <a:gd name="connsiteY187" fmla="*/ 1223782 h 3089525"/>
              <a:gd name="connsiteX188" fmla="*/ 3445328 w 5851096"/>
              <a:gd name="connsiteY188" fmla="*/ 659222 h 3089525"/>
              <a:gd name="connsiteX189" fmla="*/ 3445328 w 5851096"/>
              <a:gd name="connsiteY189" fmla="*/ 2417442 h 3089525"/>
              <a:gd name="connsiteX190" fmla="*/ 4013692 w 5851096"/>
              <a:gd name="connsiteY190" fmla="*/ 2982001 h 3089525"/>
              <a:gd name="connsiteX191" fmla="*/ 3445328 w 5851096"/>
              <a:gd name="connsiteY191" fmla="*/ 2417442 h 3089525"/>
              <a:gd name="connsiteX192" fmla="*/ 3445326 w 5851096"/>
              <a:gd name="connsiteY192" fmla="*/ 2107862 h 3089525"/>
              <a:gd name="connsiteX193" fmla="*/ 4013690 w 5851096"/>
              <a:gd name="connsiteY193" fmla="*/ 1547735 h 3089525"/>
              <a:gd name="connsiteX194" fmla="*/ 3445326 w 5851096"/>
              <a:gd name="connsiteY194" fmla="*/ 2107862 h 3089525"/>
              <a:gd name="connsiteX195" fmla="*/ 3295350 w 5851096"/>
              <a:gd name="connsiteY195" fmla="*/ 521483 h 3089525"/>
              <a:gd name="connsiteX196" fmla="*/ 3295971 w 5851096"/>
              <a:gd name="connsiteY196" fmla="*/ 509629 h 3089525"/>
              <a:gd name="connsiteX197" fmla="*/ 3296492 w 5851096"/>
              <a:gd name="connsiteY197" fmla="*/ 509663 h 3089525"/>
              <a:gd name="connsiteX198" fmla="*/ 3296519 w 5851096"/>
              <a:gd name="connsiteY198" fmla="*/ 509151 h 3089525"/>
              <a:gd name="connsiteX199" fmla="*/ 3314395 w 5851096"/>
              <a:gd name="connsiteY199" fmla="*/ 510833 h 3089525"/>
              <a:gd name="connsiteX200" fmla="*/ 3414258 w 5851096"/>
              <a:gd name="connsiteY200" fmla="*/ 520226 h 3089525"/>
              <a:gd name="connsiteX201" fmla="*/ 3431219 w 5851096"/>
              <a:gd name="connsiteY201" fmla="*/ 521820 h 3089525"/>
              <a:gd name="connsiteX202" fmla="*/ 3431341 w 5851096"/>
              <a:gd name="connsiteY202" fmla="*/ 523010 h 3089525"/>
              <a:gd name="connsiteX203" fmla="*/ 4153335 w 5851096"/>
              <a:gd name="connsiteY203" fmla="*/ 1241127 h 3089525"/>
              <a:gd name="connsiteX204" fmla="*/ 4153863 w 5851096"/>
              <a:gd name="connsiteY204" fmla="*/ 1241192 h 3089525"/>
              <a:gd name="connsiteX205" fmla="*/ 4154429 w 5851096"/>
              <a:gd name="connsiteY205" fmla="*/ 1248124 h 3089525"/>
              <a:gd name="connsiteX206" fmla="*/ 4162237 w 5851096"/>
              <a:gd name="connsiteY206" fmla="*/ 1343926 h 3089525"/>
              <a:gd name="connsiteX207" fmla="*/ 4163671 w 5851096"/>
              <a:gd name="connsiteY207" fmla="*/ 1361522 h 3089525"/>
              <a:gd name="connsiteX208" fmla="*/ 4163050 w 5851096"/>
              <a:gd name="connsiteY208" fmla="*/ 1373376 h 3089525"/>
              <a:gd name="connsiteX209" fmla="*/ 4162528 w 5851096"/>
              <a:gd name="connsiteY209" fmla="*/ 1373341 h 3089525"/>
              <a:gd name="connsiteX210" fmla="*/ 4162501 w 5851096"/>
              <a:gd name="connsiteY210" fmla="*/ 1373854 h 3089525"/>
              <a:gd name="connsiteX211" fmla="*/ 4144594 w 5851096"/>
              <a:gd name="connsiteY211" fmla="*/ 1372169 h 3089525"/>
              <a:gd name="connsiteX212" fmla="*/ 4044766 w 5851096"/>
              <a:gd name="connsiteY212" fmla="*/ 1362780 h 3089525"/>
              <a:gd name="connsiteX213" fmla="*/ 4027802 w 5851096"/>
              <a:gd name="connsiteY213" fmla="*/ 1361184 h 3089525"/>
              <a:gd name="connsiteX214" fmla="*/ 4027681 w 5851096"/>
              <a:gd name="connsiteY214" fmla="*/ 1359994 h 3089525"/>
              <a:gd name="connsiteX215" fmla="*/ 3305687 w 5851096"/>
              <a:gd name="connsiteY215" fmla="*/ 641878 h 3089525"/>
              <a:gd name="connsiteX216" fmla="*/ 3305158 w 5851096"/>
              <a:gd name="connsiteY216" fmla="*/ 641812 h 3089525"/>
              <a:gd name="connsiteX217" fmla="*/ 3304595 w 5851096"/>
              <a:gd name="connsiteY217" fmla="*/ 634895 h 3089525"/>
              <a:gd name="connsiteX218" fmla="*/ 3296784 w 5851096"/>
              <a:gd name="connsiteY218" fmla="*/ 539073 h 3089525"/>
              <a:gd name="connsiteX219" fmla="*/ 3295350 w 5851096"/>
              <a:gd name="connsiteY219" fmla="*/ 521483 h 3089525"/>
              <a:gd name="connsiteX220" fmla="*/ 3295350 w 5851096"/>
              <a:gd name="connsiteY220" fmla="*/ 2279702 h 3089525"/>
              <a:gd name="connsiteX221" fmla="*/ 3295971 w 5851096"/>
              <a:gd name="connsiteY221" fmla="*/ 2267848 h 3089525"/>
              <a:gd name="connsiteX222" fmla="*/ 3296492 w 5851096"/>
              <a:gd name="connsiteY222" fmla="*/ 2267882 h 3089525"/>
              <a:gd name="connsiteX223" fmla="*/ 3296519 w 5851096"/>
              <a:gd name="connsiteY223" fmla="*/ 2267371 h 3089525"/>
              <a:gd name="connsiteX224" fmla="*/ 3314395 w 5851096"/>
              <a:gd name="connsiteY224" fmla="*/ 2269052 h 3089525"/>
              <a:gd name="connsiteX225" fmla="*/ 3414258 w 5851096"/>
              <a:gd name="connsiteY225" fmla="*/ 2278445 h 3089525"/>
              <a:gd name="connsiteX226" fmla="*/ 3431219 w 5851096"/>
              <a:gd name="connsiteY226" fmla="*/ 2280040 h 3089525"/>
              <a:gd name="connsiteX227" fmla="*/ 3431341 w 5851096"/>
              <a:gd name="connsiteY227" fmla="*/ 2281230 h 3089525"/>
              <a:gd name="connsiteX228" fmla="*/ 4153335 w 5851096"/>
              <a:gd name="connsiteY228" fmla="*/ 2999346 h 3089525"/>
              <a:gd name="connsiteX229" fmla="*/ 4153863 w 5851096"/>
              <a:gd name="connsiteY229" fmla="*/ 2999411 h 3089525"/>
              <a:gd name="connsiteX230" fmla="*/ 4154429 w 5851096"/>
              <a:gd name="connsiteY230" fmla="*/ 3006343 h 3089525"/>
              <a:gd name="connsiteX231" fmla="*/ 4161209 w 5851096"/>
              <a:gd name="connsiteY231" fmla="*/ 3089525 h 3089525"/>
              <a:gd name="connsiteX232" fmla="*/ 3910768 w 5851096"/>
              <a:gd name="connsiteY232" fmla="*/ 3089525 h 3089525"/>
              <a:gd name="connsiteX233" fmla="*/ 3891034 w 5851096"/>
              <a:gd name="connsiteY233" fmla="*/ 3084683 h 3089525"/>
              <a:gd name="connsiteX234" fmla="*/ 3305687 w 5851096"/>
              <a:gd name="connsiteY234" fmla="*/ 2400097 h 3089525"/>
              <a:gd name="connsiteX235" fmla="*/ 3305158 w 5851096"/>
              <a:gd name="connsiteY235" fmla="*/ 2400032 h 3089525"/>
              <a:gd name="connsiteX236" fmla="*/ 3304595 w 5851096"/>
              <a:gd name="connsiteY236" fmla="*/ 2393114 h 3089525"/>
              <a:gd name="connsiteX237" fmla="*/ 3296784 w 5851096"/>
              <a:gd name="connsiteY237" fmla="*/ 2297292 h 3089525"/>
              <a:gd name="connsiteX238" fmla="*/ 3295350 w 5851096"/>
              <a:gd name="connsiteY238" fmla="*/ 2279702 h 3089525"/>
              <a:gd name="connsiteX239" fmla="*/ 3295347 w 5851096"/>
              <a:gd name="connsiteY239" fmla="*/ 486299 h 3089525"/>
              <a:gd name="connsiteX240" fmla="*/ 3296782 w 5851096"/>
              <a:gd name="connsiteY240" fmla="*/ 468842 h 3089525"/>
              <a:gd name="connsiteX241" fmla="*/ 3304590 w 5851096"/>
              <a:gd name="connsiteY241" fmla="*/ 373792 h 3089525"/>
              <a:gd name="connsiteX242" fmla="*/ 3305155 w 5851096"/>
              <a:gd name="connsiteY242" fmla="*/ 366915 h 3089525"/>
              <a:gd name="connsiteX243" fmla="*/ 3305684 w 5851096"/>
              <a:gd name="connsiteY243" fmla="*/ 366850 h 3089525"/>
              <a:gd name="connsiteX244" fmla="*/ 3393781 w 5851096"/>
              <a:gd name="connsiteY244" fmla="*/ 100280 h 3089525"/>
              <a:gd name="connsiteX245" fmla="*/ 3459303 w 5851096"/>
              <a:gd name="connsiteY245" fmla="*/ 0 h 3089525"/>
              <a:gd name="connsiteX246" fmla="*/ 3635443 w 5851096"/>
              <a:gd name="connsiteY246" fmla="*/ 0 h 3089525"/>
              <a:gd name="connsiteX247" fmla="*/ 3564068 w 5851096"/>
              <a:gd name="connsiteY247" fmla="*/ 79433 h 3089525"/>
              <a:gd name="connsiteX248" fmla="*/ 3445326 w 5851096"/>
              <a:gd name="connsiteY248" fmla="*/ 349642 h 3089525"/>
              <a:gd name="connsiteX249" fmla="*/ 3904544 w 5851096"/>
              <a:gd name="connsiteY249" fmla="*/ 45955 h 3089525"/>
              <a:gd name="connsiteX250" fmla="*/ 3927798 w 5851096"/>
              <a:gd name="connsiteY250" fmla="*/ 0 h 3089525"/>
              <a:gd name="connsiteX251" fmla="*/ 4083290 w 5851096"/>
              <a:gd name="connsiteY251" fmla="*/ 0 h 3089525"/>
              <a:gd name="connsiteX252" fmla="*/ 4029061 w 5851096"/>
              <a:gd name="connsiteY252" fmla="*/ 99096 h 3089525"/>
              <a:gd name="connsiteX253" fmla="*/ 3431338 w 5851096"/>
              <a:gd name="connsiteY253" fmla="*/ 484784 h 3089525"/>
              <a:gd name="connsiteX254" fmla="*/ 3431217 w 5851096"/>
              <a:gd name="connsiteY254" fmla="*/ 485964 h 3089525"/>
              <a:gd name="connsiteX255" fmla="*/ 3414252 w 5851096"/>
              <a:gd name="connsiteY255" fmla="*/ 487548 h 3089525"/>
              <a:gd name="connsiteX256" fmla="*/ 3314425 w 5851096"/>
              <a:gd name="connsiteY256" fmla="*/ 496864 h 3089525"/>
              <a:gd name="connsiteX257" fmla="*/ 3296517 w 5851096"/>
              <a:gd name="connsiteY257" fmla="*/ 498535 h 3089525"/>
              <a:gd name="connsiteX258" fmla="*/ 3296490 w 5851096"/>
              <a:gd name="connsiteY258" fmla="*/ 498027 h 3089525"/>
              <a:gd name="connsiteX259" fmla="*/ 3295968 w 5851096"/>
              <a:gd name="connsiteY259" fmla="*/ 498061 h 3089525"/>
              <a:gd name="connsiteX260" fmla="*/ 3295347 w 5851096"/>
              <a:gd name="connsiteY260" fmla="*/ 486299 h 3089525"/>
              <a:gd name="connsiteX261" fmla="*/ 3295347 w 5851096"/>
              <a:gd name="connsiteY261" fmla="*/ 2244520 h 3089525"/>
              <a:gd name="connsiteX262" fmla="*/ 3296782 w 5851096"/>
              <a:gd name="connsiteY262" fmla="*/ 2227062 h 3089525"/>
              <a:gd name="connsiteX263" fmla="*/ 3304590 w 5851096"/>
              <a:gd name="connsiteY263" fmla="*/ 2132012 h 3089525"/>
              <a:gd name="connsiteX264" fmla="*/ 3305155 w 5851096"/>
              <a:gd name="connsiteY264" fmla="*/ 2125135 h 3089525"/>
              <a:gd name="connsiteX265" fmla="*/ 3305684 w 5851096"/>
              <a:gd name="connsiteY265" fmla="*/ 2125070 h 3089525"/>
              <a:gd name="connsiteX266" fmla="*/ 4027678 w 5851096"/>
              <a:gd name="connsiteY266" fmla="*/ 1412593 h 3089525"/>
              <a:gd name="connsiteX267" fmla="*/ 4027800 w 5851096"/>
              <a:gd name="connsiteY267" fmla="*/ 1411413 h 3089525"/>
              <a:gd name="connsiteX268" fmla="*/ 4044760 w 5851096"/>
              <a:gd name="connsiteY268" fmla="*/ 1409831 h 3089525"/>
              <a:gd name="connsiteX269" fmla="*/ 4144624 w 5851096"/>
              <a:gd name="connsiteY269" fmla="*/ 1400511 h 3089525"/>
              <a:gd name="connsiteX270" fmla="*/ 4162499 w 5851096"/>
              <a:gd name="connsiteY270" fmla="*/ 1398843 h 3089525"/>
              <a:gd name="connsiteX271" fmla="*/ 4162526 w 5851096"/>
              <a:gd name="connsiteY271" fmla="*/ 1399351 h 3089525"/>
              <a:gd name="connsiteX272" fmla="*/ 4163047 w 5851096"/>
              <a:gd name="connsiteY272" fmla="*/ 1399317 h 3089525"/>
              <a:gd name="connsiteX273" fmla="*/ 4163669 w 5851096"/>
              <a:gd name="connsiteY273" fmla="*/ 1411078 h 3089525"/>
              <a:gd name="connsiteX274" fmla="*/ 4162235 w 5851096"/>
              <a:gd name="connsiteY274" fmla="*/ 1428529 h 3089525"/>
              <a:gd name="connsiteX275" fmla="*/ 4154424 w 5851096"/>
              <a:gd name="connsiteY275" fmla="*/ 1523599 h 3089525"/>
              <a:gd name="connsiteX276" fmla="*/ 4153860 w 5851096"/>
              <a:gd name="connsiteY276" fmla="*/ 1530463 h 3089525"/>
              <a:gd name="connsiteX277" fmla="*/ 4153332 w 5851096"/>
              <a:gd name="connsiteY277" fmla="*/ 1530527 h 3089525"/>
              <a:gd name="connsiteX278" fmla="*/ 3431338 w 5851096"/>
              <a:gd name="connsiteY278" fmla="*/ 2243004 h 3089525"/>
              <a:gd name="connsiteX279" fmla="*/ 3431217 w 5851096"/>
              <a:gd name="connsiteY279" fmla="*/ 2244184 h 3089525"/>
              <a:gd name="connsiteX280" fmla="*/ 3414252 w 5851096"/>
              <a:gd name="connsiteY280" fmla="*/ 2245767 h 3089525"/>
              <a:gd name="connsiteX281" fmla="*/ 3314425 w 5851096"/>
              <a:gd name="connsiteY281" fmla="*/ 2255084 h 3089525"/>
              <a:gd name="connsiteX282" fmla="*/ 3296517 w 5851096"/>
              <a:gd name="connsiteY282" fmla="*/ 2256755 h 3089525"/>
              <a:gd name="connsiteX283" fmla="*/ 3296490 w 5851096"/>
              <a:gd name="connsiteY283" fmla="*/ 2256246 h 3089525"/>
              <a:gd name="connsiteX284" fmla="*/ 3295968 w 5851096"/>
              <a:gd name="connsiteY284" fmla="*/ 2256280 h 3089525"/>
              <a:gd name="connsiteX285" fmla="*/ 3295347 w 5851096"/>
              <a:gd name="connsiteY285" fmla="*/ 2244520 h 3089525"/>
              <a:gd name="connsiteX286" fmla="*/ 2555546 w 5851096"/>
              <a:gd name="connsiteY286" fmla="*/ 1223782 h 3089525"/>
              <a:gd name="connsiteX287" fmla="*/ 3123910 w 5851096"/>
              <a:gd name="connsiteY287" fmla="*/ 659222 h 3089525"/>
              <a:gd name="connsiteX288" fmla="*/ 2555546 w 5851096"/>
              <a:gd name="connsiteY288" fmla="*/ 1223782 h 3089525"/>
              <a:gd name="connsiteX289" fmla="*/ 2555546 w 5851096"/>
              <a:gd name="connsiteY289" fmla="*/ 1547735 h 3089525"/>
              <a:gd name="connsiteX290" fmla="*/ 3123910 w 5851096"/>
              <a:gd name="connsiteY290" fmla="*/ 2107862 h 3089525"/>
              <a:gd name="connsiteX291" fmla="*/ 2555546 w 5851096"/>
              <a:gd name="connsiteY291" fmla="*/ 1547735 h 3089525"/>
              <a:gd name="connsiteX292" fmla="*/ 2555546 w 5851096"/>
              <a:gd name="connsiteY292" fmla="*/ 2982001 h 3089525"/>
              <a:gd name="connsiteX293" fmla="*/ 3123910 w 5851096"/>
              <a:gd name="connsiteY293" fmla="*/ 2417442 h 3089525"/>
              <a:gd name="connsiteX294" fmla="*/ 2555546 w 5851096"/>
              <a:gd name="connsiteY294" fmla="*/ 2982001 h 3089525"/>
              <a:gd name="connsiteX295" fmla="*/ 2485948 w 5851096"/>
              <a:gd name="connsiteY295" fmla="*/ 0 h 3089525"/>
              <a:gd name="connsiteX296" fmla="*/ 2641440 w 5851096"/>
              <a:gd name="connsiteY296" fmla="*/ 0 h 3089525"/>
              <a:gd name="connsiteX297" fmla="*/ 2664693 w 5851096"/>
              <a:gd name="connsiteY297" fmla="*/ 45955 h 3089525"/>
              <a:gd name="connsiteX298" fmla="*/ 3123910 w 5851096"/>
              <a:gd name="connsiteY298" fmla="*/ 349642 h 3089525"/>
              <a:gd name="connsiteX299" fmla="*/ 3005167 w 5851096"/>
              <a:gd name="connsiteY299" fmla="*/ 79433 h 3089525"/>
              <a:gd name="connsiteX300" fmla="*/ 2933794 w 5851096"/>
              <a:gd name="connsiteY300" fmla="*/ 0 h 3089525"/>
              <a:gd name="connsiteX301" fmla="*/ 3109934 w 5851096"/>
              <a:gd name="connsiteY301" fmla="*/ 0 h 3089525"/>
              <a:gd name="connsiteX302" fmla="*/ 3175456 w 5851096"/>
              <a:gd name="connsiteY302" fmla="*/ 100280 h 3089525"/>
              <a:gd name="connsiteX303" fmla="*/ 3263553 w 5851096"/>
              <a:gd name="connsiteY303" fmla="*/ 366850 h 3089525"/>
              <a:gd name="connsiteX304" fmla="*/ 3264081 w 5851096"/>
              <a:gd name="connsiteY304" fmla="*/ 366915 h 3089525"/>
              <a:gd name="connsiteX305" fmla="*/ 3264647 w 5851096"/>
              <a:gd name="connsiteY305" fmla="*/ 373792 h 3089525"/>
              <a:gd name="connsiteX306" fmla="*/ 3272455 w 5851096"/>
              <a:gd name="connsiteY306" fmla="*/ 468842 h 3089525"/>
              <a:gd name="connsiteX307" fmla="*/ 3273888 w 5851096"/>
              <a:gd name="connsiteY307" fmla="*/ 486299 h 3089525"/>
              <a:gd name="connsiteX308" fmla="*/ 3273268 w 5851096"/>
              <a:gd name="connsiteY308" fmla="*/ 498061 h 3089525"/>
              <a:gd name="connsiteX309" fmla="*/ 3272746 w 5851096"/>
              <a:gd name="connsiteY309" fmla="*/ 498027 h 3089525"/>
              <a:gd name="connsiteX310" fmla="*/ 3272719 w 5851096"/>
              <a:gd name="connsiteY310" fmla="*/ 498535 h 3089525"/>
              <a:gd name="connsiteX311" fmla="*/ 3254811 w 5851096"/>
              <a:gd name="connsiteY311" fmla="*/ 496864 h 3089525"/>
              <a:gd name="connsiteX312" fmla="*/ 3154984 w 5851096"/>
              <a:gd name="connsiteY312" fmla="*/ 487548 h 3089525"/>
              <a:gd name="connsiteX313" fmla="*/ 3138020 w 5851096"/>
              <a:gd name="connsiteY313" fmla="*/ 485964 h 3089525"/>
              <a:gd name="connsiteX314" fmla="*/ 3137899 w 5851096"/>
              <a:gd name="connsiteY314" fmla="*/ 484784 h 3089525"/>
              <a:gd name="connsiteX315" fmla="*/ 2540177 w 5851096"/>
              <a:gd name="connsiteY315" fmla="*/ 99096 h 3089525"/>
              <a:gd name="connsiteX316" fmla="*/ 2408030 w 5851096"/>
              <a:gd name="connsiteY316" fmla="*/ 3089525 h 3089525"/>
              <a:gd name="connsiteX317" fmla="*/ 2414810 w 5851096"/>
              <a:gd name="connsiteY317" fmla="*/ 3006343 h 3089525"/>
              <a:gd name="connsiteX318" fmla="*/ 2415375 w 5851096"/>
              <a:gd name="connsiteY318" fmla="*/ 2999411 h 3089525"/>
              <a:gd name="connsiteX319" fmla="*/ 2415904 w 5851096"/>
              <a:gd name="connsiteY319" fmla="*/ 2999346 h 3089525"/>
              <a:gd name="connsiteX320" fmla="*/ 3137898 w 5851096"/>
              <a:gd name="connsiteY320" fmla="*/ 2281230 h 3089525"/>
              <a:gd name="connsiteX321" fmla="*/ 3138020 w 5851096"/>
              <a:gd name="connsiteY321" fmla="*/ 2280040 h 3089525"/>
              <a:gd name="connsiteX322" fmla="*/ 3154980 w 5851096"/>
              <a:gd name="connsiteY322" fmla="*/ 2278445 h 3089525"/>
              <a:gd name="connsiteX323" fmla="*/ 3254844 w 5851096"/>
              <a:gd name="connsiteY323" fmla="*/ 2269052 h 3089525"/>
              <a:gd name="connsiteX324" fmla="*/ 3272719 w 5851096"/>
              <a:gd name="connsiteY324" fmla="*/ 2267371 h 3089525"/>
              <a:gd name="connsiteX325" fmla="*/ 3272746 w 5851096"/>
              <a:gd name="connsiteY325" fmla="*/ 2267882 h 3089525"/>
              <a:gd name="connsiteX326" fmla="*/ 3273267 w 5851096"/>
              <a:gd name="connsiteY326" fmla="*/ 2267848 h 3089525"/>
              <a:gd name="connsiteX327" fmla="*/ 3273888 w 5851096"/>
              <a:gd name="connsiteY327" fmla="*/ 2279702 h 3089525"/>
              <a:gd name="connsiteX328" fmla="*/ 3272455 w 5851096"/>
              <a:gd name="connsiteY328" fmla="*/ 2297292 h 3089525"/>
              <a:gd name="connsiteX329" fmla="*/ 3264644 w 5851096"/>
              <a:gd name="connsiteY329" fmla="*/ 2393114 h 3089525"/>
              <a:gd name="connsiteX330" fmla="*/ 3264080 w 5851096"/>
              <a:gd name="connsiteY330" fmla="*/ 2400032 h 3089525"/>
              <a:gd name="connsiteX331" fmla="*/ 3263552 w 5851096"/>
              <a:gd name="connsiteY331" fmla="*/ 2400097 h 3089525"/>
              <a:gd name="connsiteX332" fmla="*/ 2678205 w 5851096"/>
              <a:gd name="connsiteY332" fmla="*/ 3084683 h 3089525"/>
              <a:gd name="connsiteX333" fmla="*/ 2658472 w 5851096"/>
              <a:gd name="connsiteY333" fmla="*/ 3089525 h 3089525"/>
              <a:gd name="connsiteX334" fmla="*/ 2405567 w 5851096"/>
              <a:gd name="connsiteY334" fmla="*/ 1361522 h 3089525"/>
              <a:gd name="connsiteX335" fmla="*/ 2407002 w 5851096"/>
              <a:gd name="connsiteY335" fmla="*/ 1343926 h 3089525"/>
              <a:gd name="connsiteX336" fmla="*/ 2414810 w 5851096"/>
              <a:gd name="connsiteY336" fmla="*/ 1248124 h 3089525"/>
              <a:gd name="connsiteX337" fmla="*/ 2415375 w 5851096"/>
              <a:gd name="connsiteY337" fmla="*/ 1241192 h 3089525"/>
              <a:gd name="connsiteX338" fmla="*/ 2415904 w 5851096"/>
              <a:gd name="connsiteY338" fmla="*/ 1241127 h 3089525"/>
              <a:gd name="connsiteX339" fmla="*/ 3137898 w 5851096"/>
              <a:gd name="connsiteY339" fmla="*/ 523010 h 3089525"/>
              <a:gd name="connsiteX340" fmla="*/ 3138020 w 5851096"/>
              <a:gd name="connsiteY340" fmla="*/ 521820 h 3089525"/>
              <a:gd name="connsiteX341" fmla="*/ 3154980 w 5851096"/>
              <a:gd name="connsiteY341" fmla="*/ 520226 h 3089525"/>
              <a:gd name="connsiteX342" fmla="*/ 3254844 w 5851096"/>
              <a:gd name="connsiteY342" fmla="*/ 510833 h 3089525"/>
              <a:gd name="connsiteX343" fmla="*/ 3272719 w 5851096"/>
              <a:gd name="connsiteY343" fmla="*/ 509151 h 3089525"/>
              <a:gd name="connsiteX344" fmla="*/ 3272746 w 5851096"/>
              <a:gd name="connsiteY344" fmla="*/ 509663 h 3089525"/>
              <a:gd name="connsiteX345" fmla="*/ 3273267 w 5851096"/>
              <a:gd name="connsiteY345" fmla="*/ 509629 h 3089525"/>
              <a:gd name="connsiteX346" fmla="*/ 3273888 w 5851096"/>
              <a:gd name="connsiteY346" fmla="*/ 521483 h 3089525"/>
              <a:gd name="connsiteX347" fmla="*/ 3272455 w 5851096"/>
              <a:gd name="connsiteY347" fmla="*/ 539073 h 3089525"/>
              <a:gd name="connsiteX348" fmla="*/ 3264644 w 5851096"/>
              <a:gd name="connsiteY348" fmla="*/ 634895 h 3089525"/>
              <a:gd name="connsiteX349" fmla="*/ 3264080 w 5851096"/>
              <a:gd name="connsiteY349" fmla="*/ 641812 h 3089525"/>
              <a:gd name="connsiteX350" fmla="*/ 3263552 w 5851096"/>
              <a:gd name="connsiteY350" fmla="*/ 641878 h 3089525"/>
              <a:gd name="connsiteX351" fmla="*/ 2541558 w 5851096"/>
              <a:gd name="connsiteY351" fmla="*/ 1359994 h 3089525"/>
              <a:gd name="connsiteX352" fmla="*/ 2541437 w 5851096"/>
              <a:gd name="connsiteY352" fmla="*/ 1361184 h 3089525"/>
              <a:gd name="connsiteX353" fmla="*/ 2524472 w 5851096"/>
              <a:gd name="connsiteY353" fmla="*/ 1362780 h 3089525"/>
              <a:gd name="connsiteX354" fmla="*/ 2424645 w 5851096"/>
              <a:gd name="connsiteY354" fmla="*/ 1372169 h 3089525"/>
              <a:gd name="connsiteX355" fmla="*/ 2406737 w 5851096"/>
              <a:gd name="connsiteY355" fmla="*/ 1373854 h 3089525"/>
              <a:gd name="connsiteX356" fmla="*/ 2406710 w 5851096"/>
              <a:gd name="connsiteY356" fmla="*/ 1373341 h 3089525"/>
              <a:gd name="connsiteX357" fmla="*/ 2406188 w 5851096"/>
              <a:gd name="connsiteY357" fmla="*/ 1373376 h 3089525"/>
              <a:gd name="connsiteX358" fmla="*/ 2405567 w 5851096"/>
              <a:gd name="connsiteY358" fmla="*/ 1361522 h 3089525"/>
              <a:gd name="connsiteX359" fmla="*/ 2405567 w 5851096"/>
              <a:gd name="connsiteY359" fmla="*/ 1411078 h 3089525"/>
              <a:gd name="connsiteX360" fmla="*/ 2406189 w 5851096"/>
              <a:gd name="connsiteY360" fmla="*/ 1399317 h 3089525"/>
              <a:gd name="connsiteX361" fmla="*/ 2406710 w 5851096"/>
              <a:gd name="connsiteY361" fmla="*/ 1399351 h 3089525"/>
              <a:gd name="connsiteX362" fmla="*/ 2406737 w 5851096"/>
              <a:gd name="connsiteY362" fmla="*/ 1398843 h 3089525"/>
              <a:gd name="connsiteX363" fmla="*/ 2424613 w 5851096"/>
              <a:gd name="connsiteY363" fmla="*/ 1400511 h 3089525"/>
              <a:gd name="connsiteX364" fmla="*/ 2524476 w 5851096"/>
              <a:gd name="connsiteY364" fmla="*/ 1409831 h 3089525"/>
              <a:gd name="connsiteX365" fmla="*/ 2541437 w 5851096"/>
              <a:gd name="connsiteY365" fmla="*/ 1411413 h 3089525"/>
              <a:gd name="connsiteX366" fmla="*/ 2541559 w 5851096"/>
              <a:gd name="connsiteY366" fmla="*/ 1412593 h 3089525"/>
              <a:gd name="connsiteX367" fmla="*/ 3263553 w 5851096"/>
              <a:gd name="connsiteY367" fmla="*/ 2125070 h 3089525"/>
              <a:gd name="connsiteX368" fmla="*/ 3264081 w 5851096"/>
              <a:gd name="connsiteY368" fmla="*/ 2125135 h 3089525"/>
              <a:gd name="connsiteX369" fmla="*/ 3264647 w 5851096"/>
              <a:gd name="connsiteY369" fmla="*/ 2132012 h 3089525"/>
              <a:gd name="connsiteX370" fmla="*/ 3272455 w 5851096"/>
              <a:gd name="connsiteY370" fmla="*/ 2227062 h 3089525"/>
              <a:gd name="connsiteX371" fmla="*/ 3273888 w 5851096"/>
              <a:gd name="connsiteY371" fmla="*/ 2244520 h 3089525"/>
              <a:gd name="connsiteX372" fmla="*/ 3273268 w 5851096"/>
              <a:gd name="connsiteY372" fmla="*/ 2256280 h 3089525"/>
              <a:gd name="connsiteX373" fmla="*/ 3272746 w 5851096"/>
              <a:gd name="connsiteY373" fmla="*/ 2256246 h 3089525"/>
              <a:gd name="connsiteX374" fmla="*/ 3272719 w 5851096"/>
              <a:gd name="connsiteY374" fmla="*/ 2256755 h 3089525"/>
              <a:gd name="connsiteX375" fmla="*/ 3254811 w 5851096"/>
              <a:gd name="connsiteY375" fmla="*/ 2255084 h 3089525"/>
              <a:gd name="connsiteX376" fmla="*/ 3154984 w 5851096"/>
              <a:gd name="connsiteY376" fmla="*/ 2245767 h 3089525"/>
              <a:gd name="connsiteX377" fmla="*/ 3138020 w 5851096"/>
              <a:gd name="connsiteY377" fmla="*/ 2244184 h 3089525"/>
              <a:gd name="connsiteX378" fmla="*/ 3137899 w 5851096"/>
              <a:gd name="connsiteY378" fmla="*/ 2243004 h 3089525"/>
              <a:gd name="connsiteX379" fmla="*/ 2415905 w 5851096"/>
              <a:gd name="connsiteY379" fmla="*/ 1530527 h 3089525"/>
              <a:gd name="connsiteX380" fmla="*/ 2415376 w 5851096"/>
              <a:gd name="connsiteY380" fmla="*/ 1530463 h 3089525"/>
              <a:gd name="connsiteX381" fmla="*/ 2414813 w 5851096"/>
              <a:gd name="connsiteY381" fmla="*/ 1523599 h 3089525"/>
              <a:gd name="connsiteX382" fmla="*/ 2407002 w 5851096"/>
              <a:gd name="connsiteY382" fmla="*/ 1428529 h 3089525"/>
              <a:gd name="connsiteX383" fmla="*/ 2405567 w 5851096"/>
              <a:gd name="connsiteY383" fmla="*/ 1411078 h 3089525"/>
              <a:gd name="connsiteX384" fmla="*/ 1675142 w 5851096"/>
              <a:gd name="connsiteY384" fmla="*/ 659222 h 3089525"/>
              <a:gd name="connsiteX385" fmla="*/ 2243506 w 5851096"/>
              <a:gd name="connsiteY385" fmla="*/ 1223782 h 3089525"/>
              <a:gd name="connsiteX386" fmla="*/ 1675142 w 5851096"/>
              <a:gd name="connsiteY386" fmla="*/ 659222 h 3089525"/>
              <a:gd name="connsiteX387" fmla="*/ 1675142 w 5851096"/>
              <a:gd name="connsiteY387" fmla="*/ 2417442 h 3089525"/>
              <a:gd name="connsiteX388" fmla="*/ 2243506 w 5851096"/>
              <a:gd name="connsiteY388" fmla="*/ 2982001 h 3089525"/>
              <a:gd name="connsiteX389" fmla="*/ 1675142 w 5851096"/>
              <a:gd name="connsiteY389" fmla="*/ 2417442 h 3089525"/>
              <a:gd name="connsiteX390" fmla="*/ 1675140 w 5851096"/>
              <a:gd name="connsiteY390" fmla="*/ 2107862 h 3089525"/>
              <a:gd name="connsiteX391" fmla="*/ 2243504 w 5851096"/>
              <a:gd name="connsiteY391" fmla="*/ 1547735 h 3089525"/>
              <a:gd name="connsiteX392" fmla="*/ 1675140 w 5851096"/>
              <a:gd name="connsiteY392" fmla="*/ 2107862 h 3089525"/>
              <a:gd name="connsiteX393" fmla="*/ 1525164 w 5851096"/>
              <a:gd name="connsiteY393" fmla="*/ 521483 h 3089525"/>
              <a:gd name="connsiteX394" fmla="*/ 1525785 w 5851096"/>
              <a:gd name="connsiteY394" fmla="*/ 509629 h 3089525"/>
              <a:gd name="connsiteX395" fmla="*/ 1526306 w 5851096"/>
              <a:gd name="connsiteY395" fmla="*/ 509663 h 3089525"/>
              <a:gd name="connsiteX396" fmla="*/ 1526333 w 5851096"/>
              <a:gd name="connsiteY396" fmla="*/ 509151 h 3089525"/>
              <a:gd name="connsiteX397" fmla="*/ 1544208 w 5851096"/>
              <a:gd name="connsiteY397" fmla="*/ 510833 h 3089525"/>
              <a:gd name="connsiteX398" fmla="*/ 1644072 w 5851096"/>
              <a:gd name="connsiteY398" fmla="*/ 520226 h 3089525"/>
              <a:gd name="connsiteX399" fmla="*/ 1661032 w 5851096"/>
              <a:gd name="connsiteY399" fmla="*/ 521820 h 3089525"/>
              <a:gd name="connsiteX400" fmla="*/ 1661154 w 5851096"/>
              <a:gd name="connsiteY400" fmla="*/ 523010 h 3089525"/>
              <a:gd name="connsiteX401" fmla="*/ 2383148 w 5851096"/>
              <a:gd name="connsiteY401" fmla="*/ 1241127 h 3089525"/>
              <a:gd name="connsiteX402" fmla="*/ 2383678 w 5851096"/>
              <a:gd name="connsiteY402" fmla="*/ 1241192 h 3089525"/>
              <a:gd name="connsiteX403" fmla="*/ 2384242 w 5851096"/>
              <a:gd name="connsiteY403" fmla="*/ 1248124 h 3089525"/>
              <a:gd name="connsiteX404" fmla="*/ 2392051 w 5851096"/>
              <a:gd name="connsiteY404" fmla="*/ 1343926 h 3089525"/>
              <a:gd name="connsiteX405" fmla="*/ 2393485 w 5851096"/>
              <a:gd name="connsiteY405" fmla="*/ 1361522 h 3089525"/>
              <a:gd name="connsiteX406" fmla="*/ 2392864 w 5851096"/>
              <a:gd name="connsiteY406" fmla="*/ 1373376 h 3089525"/>
              <a:gd name="connsiteX407" fmla="*/ 2392342 w 5851096"/>
              <a:gd name="connsiteY407" fmla="*/ 1373341 h 3089525"/>
              <a:gd name="connsiteX408" fmla="*/ 2392315 w 5851096"/>
              <a:gd name="connsiteY408" fmla="*/ 1373854 h 3089525"/>
              <a:gd name="connsiteX409" fmla="*/ 2374407 w 5851096"/>
              <a:gd name="connsiteY409" fmla="*/ 1372169 h 3089525"/>
              <a:gd name="connsiteX410" fmla="*/ 2274580 w 5851096"/>
              <a:gd name="connsiteY410" fmla="*/ 1362780 h 3089525"/>
              <a:gd name="connsiteX411" fmla="*/ 2257615 w 5851096"/>
              <a:gd name="connsiteY411" fmla="*/ 1361184 h 3089525"/>
              <a:gd name="connsiteX412" fmla="*/ 2257494 w 5851096"/>
              <a:gd name="connsiteY412" fmla="*/ 1359994 h 3089525"/>
              <a:gd name="connsiteX413" fmla="*/ 1535500 w 5851096"/>
              <a:gd name="connsiteY413" fmla="*/ 641878 h 3089525"/>
              <a:gd name="connsiteX414" fmla="*/ 1534972 w 5851096"/>
              <a:gd name="connsiteY414" fmla="*/ 641812 h 3089525"/>
              <a:gd name="connsiteX415" fmla="*/ 1534408 w 5851096"/>
              <a:gd name="connsiteY415" fmla="*/ 634895 h 3089525"/>
              <a:gd name="connsiteX416" fmla="*/ 1526597 w 5851096"/>
              <a:gd name="connsiteY416" fmla="*/ 539073 h 3089525"/>
              <a:gd name="connsiteX417" fmla="*/ 1525164 w 5851096"/>
              <a:gd name="connsiteY417" fmla="*/ 521483 h 3089525"/>
              <a:gd name="connsiteX418" fmla="*/ 1525164 w 5851096"/>
              <a:gd name="connsiteY418" fmla="*/ 2279702 h 3089525"/>
              <a:gd name="connsiteX419" fmla="*/ 1525785 w 5851096"/>
              <a:gd name="connsiteY419" fmla="*/ 2267848 h 3089525"/>
              <a:gd name="connsiteX420" fmla="*/ 1526306 w 5851096"/>
              <a:gd name="connsiteY420" fmla="*/ 2267882 h 3089525"/>
              <a:gd name="connsiteX421" fmla="*/ 1526333 w 5851096"/>
              <a:gd name="connsiteY421" fmla="*/ 2267371 h 3089525"/>
              <a:gd name="connsiteX422" fmla="*/ 1544208 w 5851096"/>
              <a:gd name="connsiteY422" fmla="*/ 2269052 h 3089525"/>
              <a:gd name="connsiteX423" fmla="*/ 1644072 w 5851096"/>
              <a:gd name="connsiteY423" fmla="*/ 2278445 h 3089525"/>
              <a:gd name="connsiteX424" fmla="*/ 1661032 w 5851096"/>
              <a:gd name="connsiteY424" fmla="*/ 2280040 h 3089525"/>
              <a:gd name="connsiteX425" fmla="*/ 1661154 w 5851096"/>
              <a:gd name="connsiteY425" fmla="*/ 2281230 h 3089525"/>
              <a:gd name="connsiteX426" fmla="*/ 2383148 w 5851096"/>
              <a:gd name="connsiteY426" fmla="*/ 2999346 h 3089525"/>
              <a:gd name="connsiteX427" fmla="*/ 2383678 w 5851096"/>
              <a:gd name="connsiteY427" fmla="*/ 2999411 h 3089525"/>
              <a:gd name="connsiteX428" fmla="*/ 2384242 w 5851096"/>
              <a:gd name="connsiteY428" fmla="*/ 3006343 h 3089525"/>
              <a:gd name="connsiteX429" fmla="*/ 2391022 w 5851096"/>
              <a:gd name="connsiteY429" fmla="*/ 3089525 h 3089525"/>
              <a:gd name="connsiteX430" fmla="*/ 2140581 w 5851096"/>
              <a:gd name="connsiteY430" fmla="*/ 3089525 h 3089525"/>
              <a:gd name="connsiteX431" fmla="*/ 2120847 w 5851096"/>
              <a:gd name="connsiteY431" fmla="*/ 3084683 h 3089525"/>
              <a:gd name="connsiteX432" fmla="*/ 1535500 w 5851096"/>
              <a:gd name="connsiteY432" fmla="*/ 2400097 h 3089525"/>
              <a:gd name="connsiteX433" fmla="*/ 1534972 w 5851096"/>
              <a:gd name="connsiteY433" fmla="*/ 2400032 h 3089525"/>
              <a:gd name="connsiteX434" fmla="*/ 1534408 w 5851096"/>
              <a:gd name="connsiteY434" fmla="*/ 2393114 h 3089525"/>
              <a:gd name="connsiteX435" fmla="*/ 1526597 w 5851096"/>
              <a:gd name="connsiteY435" fmla="*/ 2297292 h 3089525"/>
              <a:gd name="connsiteX436" fmla="*/ 1525164 w 5851096"/>
              <a:gd name="connsiteY436" fmla="*/ 2279702 h 3089525"/>
              <a:gd name="connsiteX437" fmla="*/ 1525162 w 5851096"/>
              <a:gd name="connsiteY437" fmla="*/ 486299 h 3089525"/>
              <a:gd name="connsiteX438" fmla="*/ 1526595 w 5851096"/>
              <a:gd name="connsiteY438" fmla="*/ 468842 h 3089525"/>
              <a:gd name="connsiteX439" fmla="*/ 1534403 w 5851096"/>
              <a:gd name="connsiteY439" fmla="*/ 373792 h 3089525"/>
              <a:gd name="connsiteX440" fmla="*/ 1534969 w 5851096"/>
              <a:gd name="connsiteY440" fmla="*/ 366915 h 3089525"/>
              <a:gd name="connsiteX441" fmla="*/ 1535497 w 5851096"/>
              <a:gd name="connsiteY441" fmla="*/ 366850 h 3089525"/>
              <a:gd name="connsiteX442" fmla="*/ 1623594 w 5851096"/>
              <a:gd name="connsiteY442" fmla="*/ 100280 h 3089525"/>
              <a:gd name="connsiteX443" fmla="*/ 1689117 w 5851096"/>
              <a:gd name="connsiteY443" fmla="*/ 0 h 3089525"/>
              <a:gd name="connsiteX444" fmla="*/ 1865257 w 5851096"/>
              <a:gd name="connsiteY444" fmla="*/ 0 h 3089525"/>
              <a:gd name="connsiteX445" fmla="*/ 1793882 w 5851096"/>
              <a:gd name="connsiteY445" fmla="*/ 79433 h 3089525"/>
              <a:gd name="connsiteX446" fmla="*/ 1675140 w 5851096"/>
              <a:gd name="connsiteY446" fmla="*/ 349642 h 3089525"/>
              <a:gd name="connsiteX447" fmla="*/ 2134358 w 5851096"/>
              <a:gd name="connsiteY447" fmla="*/ 45955 h 3089525"/>
              <a:gd name="connsiteX448" fmla="*/ 2157611 w 5851096"/>
              <a:gd name="connsiteY448" fmla="*/ 0 h 3089525"/>
              <a:gd name="connsiteX449" fmla="*/ 2313103 w 5851096"/>
              <a:gd name="connsiteY449" fmla="*/ 0 h 3089525"/>
              <a:gd name="connsiteX450" fmla="*/ 2258874 w 5851096"/>
              <a:gd name="connsiteY450" fmla="*/ 99096 h 3089525"/>
              <a:gd name="connsiteX451" fmla="*/ 1661151 w 5851096"/>
              <a:gd name="connsiteY451" fmla="*/ 484784 h 3089525"/>
              <a:gd name="connsiteX452" fmla="*/ 1661030 w 5851096"/>
              <a:gd name="connsiteY452" fmla="*/ 485964 h 3089525"/>
              <a:gd name="connsiteX453" fmla="*/ 1644066 w 5851096"/>
              <a:gd name="connsiteY453" fmla="*/ 487548 h 3089525"/>
              <a:gd name="connsiteX454" fmla="*/ 1544239 w 5851096"/>
              <a:gd name="connsiteY454" fmla="*/ 496864 h 3089525"/>
              <a:gd name="connsiteX455" fmla="*/ 1526331 w 5851096"/>
              <a:gd name="connsiteY455" fmla="*/ 498535 h 3089525"/>
              <a:gd name="connsiteX456" fmla="*/ 1526304 w 5851096"/>
              <a:gd name="connsiteY456" fmla="*/ 498027 h 3089525"/>
              <a:gd name="connsiteX457" fmla="*/ 1525782 w 5851096"/>
              <a:gd name="connsiteY457" fmla="*/ 498061 h 3089525"/>
              <a:gd name="connsiteX458" fmla="*/ 1525162 w 5851096"/>
              <a:gd name="connsiteY458" fmla="*/ 486299 h 3089525"/>
              <a:gd name="connsiteX459" fmla="*/ 1525161 w 5851096"/>
              <a:gd name="connsiteY459" fmla="*/ 2244520 h 3089525"/>
              <a:gd name="connsiteX460" fmla="*/ 1526595 w 5851096"/>
              <a:gd name="connsiteY460" fmla="*/ 2227062 h 3089525"/>
              <a:gd name="connsiteX461" fmla="*/ 1534403 w 5851096"/>
              <a:gd name="connsiteY461" fmla="*/ 2132012 h 3089525"/>
              <a:gd name="connsiteX462" fmla="*/ 1534969 w 5851096"/>
              <a:gd name="connsiteY462" fmla="*/ 2125135 h 3089525"/>
              <a:gd name="connsiteX463" fmla="*/ 1535497 w 5851096"/>
              <a:gd name="connsiteY463" fmla="*/ 2125070 h 3089525"/>
              <a:gd name="connsiteX464" fmla="*/ 2257491 w 5851096"/>
              <a:gd name="connsiteY464" fmla="*/ 1412593 h 3089525"/>
              <a:gd name="connsiteX465" fmla="*/ 2257613 w 5851096"/>
              <a:gd name="connsiteY465" fmla="*/ 1411413 h 3089525"/>
              <a:gd name="connsiteX466" fmla="*/ 2274574 w 5851096"/>
              <a:gd name="connsiteY466" fmla="*/ 1409831 h 3089525"/>
              <a:gd name="connsiteX467" fmla="*/ 2374437 w 5851096"/>
              <a:gd name="connsiteY467" fmla="*/ 1400511 h 3089525"/>
              <a:gd name="connsiteX468" fmla="*/ 2392313 w 5851096"/>
              <a:gd name="connsiteY468" fmla="*/ 1398843 h 3089525"/>
              <a:gd name="connsiteX469" fmla="*/ 2392341 w 5851096"/>
              <a:gd name="connsiteY469" fmla="*/ 1399351 h 3089525"/>
              <a:gd name="connsiteX470" fmla="*/ 2392861 w 5851096"/>
              <a:gd name="connsiteY470" fmla="*/ 1399317 h 3089525"/>
              <a:gd name="connsiteX471" fmla="*/ 2393483 w 5851096"/>
              <a:gd name="connsiteY471" fmla="*/ 1411078 h 3089525"/>
              <a:gd name="connsiteX472" fmla="*/ 2392048 w 5851096"/>
              <a:gd name="connsiteY472" fmla="*/ 1428529 h 3089525"/>
              <a:gd name="connsiteX473" fmla="*/ 2384237 w 5851096"/>
              <a:gd name="connsiteY473" fmla="*/ 1523599 h 3089525"/>
              <a:gd name="connsiteX474" fmla="*/ 2383674 w 5851096"/>
              <a:gd name="connsiteY474" fmla="*/ 1530463 h 3089525"/>
              <a:gd name="connsiteX475" fmla="*/ 2383145 w 5851096"/>
              <a:gd name="connsiteY475" fmla="*/ 1530527 h 3089525"/>
              <a:gd name="connsiteX476" fmla="*/ 1661151 w 5851096"/>
              <a:gd name="connsiteY476" fmla="*/ 2243004 h 3089525"/>
              <a:gd name="connsiteX477" fmla="*/ 1661030 w 5851096"/>
              <a:gd name="connsiteY477" fmla="*/ 2244184 h 3089525"/>
              <a:gd name="connsiteX478" fmla="*/ 1644066 w 5851096"/>
              <a:gd name="connsiteY478" fmla="*/ 2245767 h 3089525"/>
              <a:gd name="connsiteX479" fmla="*/ 1544238 w 5851096"/>
              <a:gd name="connsiteY479" fmla="*/ 2255084 h 3089525"/>
              <a:gd name="connsiteX480" fmla="*/ 1526331 w 5851096"/>
              <a:gd name="connsiteY480" fmla="*/ 2256755 h 3089525"/>
              <a:gd name="connsiteX481" fmla="*/ 1526304 w 5851096"/>
              <a:gd name="connsiteY481" fmla="*/ 2256246 h 3089525"/>
              <a:gd name="connsiteX482" fmla="*/ 1525782 w 5851096"/>
              <a:gd name="connsiteY482" fmla="*/ 2256280 h 3089525"/>
              <a:gd name="connsiteX483" fmla="*/ 1525161 w 5851096"/>
              <a:gd name="connsiteY483" fmla="*/ 2244520 h 3089525"/>
              <a:gd name="connsiteX484" fmla="*/ 785360 w 5851096"/>
              <a:gd name="connsiteY484" fmla="*/ 1223782 h 3089525"/>
              <a:gd name="connsiteX485" fmla="*/ 1353724 w 5851096"/>
              <a:gd name="connsiteY485" fmla="*/ 659222 h 3089525"/>
              <a:gd name="connsiteX486" fmla="*/ 785360 w 5851096"/>
              <a:gd name="connsiteY486" fmla="*/ 1223782 h 3089525"/>
              <a:gd name="connsiteX487" fmla="*/ 785360 w 5851096"/>
              <a:gd name="connsiteY487" fmla="*/ 1547735 h 3089525"/>
              <a:gd name="connsiteX488" fmla="*/ 1353724 w 5851096"/>
              <a:gd name="connsiteY488" fmla="*/ 2107862 h 3089525"/>
              <a:gd name="connsiteX489" fmla="*/ 785360 w 5851096"/>
              <a:gd name="connsiteY489" fmla="*/ 1547735 h 3089525"/>
              <a:gd name="connsiteX490" fmla="*/ 785360 w 5851096"/>
              <a:gd name="connsiteY490" fmla="*/ 2982001 h 3089525"/>
              <a:gd name="connsiteX491" fmla="*/ 1353724 w 5851096"/>
              <a:gd name="connsiteY491" fmla="*/ 2417442 h 3089525"/>
              <a:gd name="connsiteX492" fmla="*/ 785360 w 5851096"/>
              <a:gd name="connsiteY492" fmla="*/ 2982001 h 3089525"/>
              <a:gd name="connsiteX493" fmla="*/ 715762 w 5851096"/>
              <a:gd name="connsiteY493" fmla="*/ 0 h 3089525"/>
              <a:gd name="connsiteX494" fmla="*/ 871255 w 5851096"/>
              <a:gd name="connsiteY494" fmla="*/ 0 h 3089525"/>
              <a:gd name="connsiteX495" fmla="*/ 894508 w 5851096"/>
              <a:gd name="connsiteY495" fmla="*/ 45955 h 3089525"/>
              <a:gd name="connsiteX496" fmla="*/ 1353724 w 5851096"/>
              <a:gd name="connsiteY496" fmla="*/ 349642 h 3089525"/>
              <a:gd name="connsiteX497" fmla="*/ 1234983 w 5851096"/>
              <a:gd name="connsiteY497" fmla="*/ 79433 h 3089525"/>
              <a:gd name="connsiteX498" fmla="*/ 1163608 w 5851096"/>
              <a:gd name="connsiteY498" fmla="*/ 0 h 3089525"/>
              <a:gd name="connsiteX499" fmla="*/ 1339748 w 5851096"/>
              <a:gd name="connsiteY499" fmla="*/ 0 h 3089525"/>
              <a:gd name="connsiteX500" fmla="*/ 1405271 w 5851096"/>
              <a:gd name="connsiteY500" fmla="*/ 100280 h 3089525"/>
              <a:gd name="connsiteX501" fmla="*/ 1493366 w 5851096"/>
              <a:gd name="connsiteY501" fmla="*/ 366850 h 3089525"/>
              <a:gd name="connsiteX502" fmla="*/ 1493895 w 5851096"/>
              <a:gd name="connsiteY502" fmla="*/ 366914 h 3089525"/>
              <a:gd name="connsiteX503" fmla="*/ 1494460 w 5851096"/>
              <a:gd name="connsiteY503" fmla="*/ 373792 h 3089525"/>
              <a:gd name="connsiteX504" fmla="*/ 1502268 w 5851096"/>
              <a:gd name="connsiteY504" fmla="*/ 468842 h 3089525"/>
              <a:gd name="connsiteX505" fmla="*/ 1503703 w 5851096"/>
              <a:gd name="connsiteY505" fmla="*/ 486299 h 3089525"/>
              <a:gd name="connsiteX506" fmla="*/ 1503082 w 5851096"/>
              <a:gd name="connsiteY506" fmla="*/ 498061 h 3089525"/>
              <a:gd name="connsiteX507" fmla="*/ 1502560 w 5851096"/>
              <a:gd name="connsiteY507" fmla="*/ 498027 h 3089525"/>
              <a:gd name="connsiteX508" fmla="*/ 1502533 w 5851096"/>
              <a:gd name="connsiteY508" fmla="*/ 498535 h 3089525"/>
              <a:gd name="connsiteX509" fmla="*/ 1484625 w 5851096"/>
              <a:gd name="connsiteY509" fmla="*/ 496864 h 3089525"/>
              <a:gd name="connsiteX510" fmla="*/ 1384798 w 5851096"/>
              <a:gd name="connsiteY510" fmla="*/ 487548 h 3089525"/>
              <a:gd name="connsiteX511" fmla="*/ 1367833 w 5851096"/>
              <a:gd name="connsiteY511" fmla="*/ 485964 h 3089525"/>
              <a:gd name="connsiteX512" fmla="*/ 1367712 w 5851096"/>
              <a:gd name="connsiteY512" fmla="*/ 484784 h 3089525"/>
              <a:gd name="connsiteX513" fmla="*/ 769992 w 5851096"/>
              <a:gd name="connsiteY513" fmla="*/ 99096 h 3089525"/>
              <a:gd name="connsiteX514" fmla="*/ 637843 w 5851096"/>
              <a:gd name="connsiteY514" fmla="*/ 3089525 h 3089525"/>
              <a:gd name="connsiteX515" fmla="*/ 644623 w 5851096"/>
              <a:gd name="connsiteY515" fmla="*/ 3006343 h 3089525"/>
              <a:gd name="connsiteX516" fmla="*/ 645189 w 5851096"/>
              <a:gd name="connsiteY516" fmla="*/ 2999411 h 3089525"/>
              <a:gd name="connsiteX517" fmla="*/ 645717 w 5851096"/>
              <a:gd name="connsiteY517" fmla="*/ 2999346 h 3089525"/>
              <a:gd name="connsiteX518" fmla="*/ 1367711 w 5851096"/>
              <a:gd name="connsiteY518" fmla="*/ 2281230 h 3089525"/>
              <a:gd name="connsiteX519" fmla="*/ 1367833 w 5851096"/>
              <a:gd name="connsiteY519" fmla="*/ 2280040 h 3089525"/>
              <a:gd name="connsiteX520" fmla="*/ 1384794 w 5851096"/>
              <a:gd name="connsiteY520" fmla="*/ 2278445 h 3089525"/>
              <a:gd name="connsiteX521" fmla="*/ 1484657 w 5851096"/>
              <a:gd name="connsiteY521" fmla="*/ 2269052 h 3089525"/>
              <a:gd name="connsiteX522" fmla="*/ 1502533 w 5851096"/>
              <a:gd name="connsiteY522" fmla="*/ 2267371 h 3089525"/>
              <a:gd name="connsiteX523" fmla="*/ 1502560 w 5851096"/>
              <a:gd name="connsiteY523" fmla="*/ 2267882 h 3089525"/>
              <a:gd name="connsiteX524" fmla="*/ 1503081 w 5851096"/>
              <a:gd name="connsiteY524" fmla="*/ 2267848 h 3089525"/>
              <a:gd name="connsiteX525" fmla="*/ 1503703 w 5851096"/>
              <a:gd name="connsiteY525" fmla="*/ 2279702 h 3089525"/>
              <a:gd name="connsiteX526" fmla="*/ 1502268 w 5851096"/>
              <a:gd name="connsiteY526" fmla="*/ 2297292 h 3089525"/>
              <a:gd name="connsiteX527" fmla="*/ 1494457 w 5851096"/>
              <a:gd name="connsiteY527" fmla="*/ 2393114 h 3089525"/>
              <a:gd name="connsiteX528" fmla="*/ 1493894 w 5851096"/>
              <a:gd name="connsiteY528" fmla="*/ 2400032 h 3089525"/>
              <a:gd name="connsiteX529" fmla="*/ 1493365 w 5851096"/>
              <a:gd name="connsiteY529" fmla="*/ 2400097 h 3089525"/>
              <a:gd name="connsiteX530" fmla="*/ 908018 w 5851096"/>
              <a:gd name="connsiteY530" fmla="*/ 3084683 h 3089525"/>
              <a:gd name="connsiteX531" fmla="*/ 888285 w 5851096"/>
              <a:gd name="connsiteY531" fmla="*/ 3089525 h 3089525"/>
              <a:gd name="connsiteX532" fmla="*/ 635382 w 5851096"/>
              <a:gd name="connsiteY532" fmla="*/ 1361522 h 3089525"/>
              <a:gd name="connsiteX533" fmla="*/ 636815 w 5851096"/>
              <a:gd name="connsiteY533" fmla="*/ 1343926 h 3089525"/>
              <a:gd name="connsiteX534" fmla="*/ 644623 w 5851096"/>
              <a:gd name="connsiteY534" fmla="*/ 1248124 h 3089525"/>
              <a:gd name="connsiteX535" fmla="*/ 645189 w 5851096"/>
              <a:gd name="connsiteY535" fmla="*/ 1241192 h 3089525"/>
              <a:gd name="connsiteX536" fmla="*/ 645717 w 5851096"/>
              <a:gd name="connsiteY536" fmla="*/ 1241127 h 3089525"/>
              <a:gd name="connsiteX537" fmla="*/ 1367711 w 5851096"/>
              <a:gd name="connsiteY537" fmla="*/ 523010 h 3089525"/>
              <a:gd name="connsiteX538" fmla="*/ 1367833 w 5851096"/>
              <a:gd name="connsiteY538" fmla="*/ 521820 h 3089525"/>
              <a:gd name="connsiteX539" fmla="*/ 1384794 w 5851096"/>
              <a:gd name="connsiteY539" fmla="*/ 520226 h 3089525"/>
              <a:gd name="connsiteX540" fmla="*/ 1484657 w 5851096"/>
              <a:gd name="connsiteY540" fmla="*/ 510833 h 3089525"/>
              <a:gd name="connsiteX541" fmla="*/ 1502533 w 5851096"/>
              <a:gd name="connsiteY541" fmla="*/ 509151 h 3089525"/>
              <a:gd name="connsiteX542" fmla="*/ 1502560 w 5851096"/>
              <a:gd name="connsiteY542" fmla="*/ 509663 h 3089525"/>
              <a:gd name="connsiteX543" fmla="*/ 1503081 w 5851096"/>
              <a:gd name="connsiteY543" fmla="*/ 509629 h 3089525"/>
              <a:gd name="connsiteX544" fmla="*/ 1503703 w 5851096"/>
              <a:gd name="connsiteY544" fmla="*/ 521483 h 3089525"/>
              <a:gd name="connsiteX545" fmla="*/ 1502268 w 5851096"/>
              <a:gd name="connsiteY545" fmla="*/ 539073 h 3089525"/>
              <a:gd name="connsiteX546" fmla="*/ 1494457 w 5851096"/>
              <a:gd name="connsiteY546" fmla="*/ 634895 h 3089525"/>
              <a:gd name="connsiteX547" fmla="*/ 1493894 w 5851096"/>
              <a:gd name="connsiteY547" fmla="*/ 641812 h 3089525"/>
              <a:gd name="connsiteX548" fmla="*/ 1493365 w 5851096"/>
              <a:gd name="connsiteY548" fmla="*/ 641878 h 3089525"/>
              <a:gd name="connsiteX549" fmla="*/ 771371 w 5851096"/>
              <a:gd name="connsiteY549" fmla="*/ 1359994 h 3089525"/>
              <a:gd name="connsiteX550" fmla="*/ 771250 w 5851096"/>
              <a:gd name="connsiteY550" fmla="*/ 1361184 h 3089525"/>
              <a:gd name="connsiteX551" fmla="*/ 754286 w 5851096"/>
              <a:gd name="connsiteY551" fmla="*/ 1362780 h 3089525"/>
              <a:gd name="connsiteX552" fmla="*/ 654458 w 5851096"/>
              <a:gd name="connsiteY552" fmla="*/ 1372169 h 3089525"/>
              <a:gd name="connsiteX553" fmla="*/ 636551 w 5851096"/>
              <a:gd name="connsiteY553" fmla="*/ 1373854 h 3089525"/>
              <a:gd name="connsiteX554" fmla="*/ 636524 w 5851096"/>
              <a:gd name="connsiteY554" fmla="*/ 1373341 h 3089525"/>
              <a:gd name="connsiteX555" fmla="*/ 636002 w 5851096"/>
              <a:gd name="connsiteY555" fmla="*/ 1373376 h 3089525"/>
              <a:gd name="connsiteX556" fmla="*/ 635382 w 5851096"/>
              <a:gd name="connsiteY556" fmla="*/ 1361522 h 3089525"/>
              <a:gd name="connsiteX557" fmla="*/ 635382 w 5851096"/>
              <a:gd name="connsiteY557" fmla="*/ 1411078 h 3089525"/>
              <a:gd name="connsiteX558" fmla="*/ 636003 w 5851096"/>
              <a:gd name="connsiteY558" fmla="*/ 1399317 h 3089525"/>
              <a:gd name="connsiteX559" fmla="*/ 636524 w 5851096"/>
              <a:gd name="connsiteY559" fmla="*/ 1399351 h 3089525"/>
              <a:gd name="connsiteX560" fmla="*/ 636551 w 5851096"/>
              <a:gd name="connsiteY560" fmla="*/ 1398843 h 3089525"/>
              <a:gd name="connsiteX561" fmla="*/ 654426 w 5851096"/>
              <a:gd name="connsiteY561" fmla="*/ 1400511 h 3089525"/>
              <a:gd name="connsiteX562" fmla="*/ 754290 w 5851096"/>
              <a:gd name="connsiteY562" fmla="*/ 1409831 h 3089525"/>
              <a:gd name="connsiteX563" fmla="*/ 771250 w 5851096"/>
              <a:gd name="connsiteY563" fmla="*/ 1411413 h 3089525"/>
              <a:gd name="connsiteX564" fmla="*/ 771372 w 5851096"/>
              <a:gd name="connsiteY564" fmla="*/ 1412593 h 3089525"/>
              <a:gd name="connsiteX565" fmla="*/ 1493366 w 5851096"/>
              <a:gd name="connsiteY565" fmla="*/ 2125070 h 3089525"/>
              <a:gd name="connsiteX566" fmla="*/ 1493895 w 5851096"/>
              <a:gd name="connsiteY566" fmla="*/ 2125135 h 3089525"/>
              <a:gd name="connsiteX567" fmla="*/ 1494460 w 5851096"/>
              <a:gd name="connsiteY567" fmla="*/ 2132012 h 3089525"/>
              <a:gd name="connsiteX568" fmla="*/ 1502268 w 5851096"/>
              <a:gd name="connsiteY568" fmla="*/ 2227062 h 3089525"/>
              <a:gd name="connsiteX569" fmla="*/ 1503703 w 5851096"/>
              <a:gd name="connsiteY569" fmla="*/ 2244520 h 3089525"/>
              <a:gd name="connsiteX570" fmla="*/ 1503082 w 5851096"/>
              <a:gd name="connsiteY570" fmla="*/ 2256280 h 3089525"/>
              <a:gd name="connsiteX571" fmla="*/ 1502560 w 5851096"/>
              <a:gd name="connsiteY571" fmla="*/ 2256246 h 3089525"/>
              <a:gd name="connsiteX572" fmla="*/ 1502533 w 5851096"/>
              <a:gd name="connsiteY572" fmla="*/ 2256755 h 3089525"/>
              <a:gd name="connsiteX573" fmla="*/ 1484625 w 5851096"/>
              <a:gd name="connsiteY573" fmla="*/ 2255084 h 3089525"/>
              <a:gd name="connsiteX574" fmla="*/ 1384798 w 5851096"/>
              <a:gd name="connsiteY574" fmla="*/ 2245767 h 3089525"/>
              <a:gd name="connsiteX575" fmla="*/ 1367833 w 5851096"/>
              <a:gd name="connsiteY575" fmla="*/ 2244184 h 3089525"/>
              <a:gd name="connsiteX576" fmla="*/ 1367712 w 5851096"/>
              <a:gd name="connsiteY576" fmla="*/ 2243004 h 3089525"/>
              <a:gd name="connsiteX577" fmla="*/ 645718 w 5851096"/>
              <a:gd name="connsiteY577" fmla="*/ 1530527 h 3089525"/>
              <a:gd name="connsiteX578" fmla="*/ 645190 w 5851096"/>
              <a:gd name="connsiteY578" fmla="*/ 1530463 h 3089525"/>
              <a:gd name="connsiteX579" fmla="*/ 644626 w 5851096"/>
              <a:gd name="connsiteY579" fmla="*/ 1523599 h 3089525"/>
              <a:gd name="connsiteX580" fmla="*/ 636815 w 5851096"/>
              <a:gd name="connsiteY580" fmla="*/ 1428529 h 3089525"/>
              <a:gd name="connsiteX581" fmla="*/ 635382 w 5851096"/>
              <a:gd name="connsiteY581" fmla="*/ 1411078 h 3089525"/>
              <a:gd name="connsiteX582" fmla="*/ 0 w 5851096"/>
              <a:gd name="connsiteY582" fmla="*/ 120584 h 3089525"/>
              <a:gd name="connsiteX583" fmla="*/ 0 w 5851096"/>
              <a:gd name="connsiteY583" fmla="*/ 0 h 3089525"/>
              <a:gd name="connsiteX584" fmla="*/ 95071 w 5851096"/>
              <a:gd name="connsiteY584" fmla="*/ 0 h 3089525"/>
              <a:gd name="connsiteX585" fmla="*/ 23697 w 5851096"/>
              <a:gd name="connsiteY585" fmla="*/ 79433 h 3089525"/>
              <a:gd name="connsiteX586" fmla="*/ 0 w 5851096"/>
              <a:gd name="connsiteY586" fmla="*/ 459154 h 3089525"/>
              <a:gd name="connsiteX587" fmla="*/ 0 w 5851096"/>
              <a:gd name="connsiteY587" fmla="*/ 322913 h 3089525"/>
              <a:gd name="connsiteX588" fmla="*/ 85961 w 5851096"/>
              <a:gd name="connsiteY588" fmla="*/ 286715 h 3089525"/>
              <a:gd name="connsiteX589" fmla="*/ 364172 w 5851096"/>
              <a:gd name="connsiteY589" fmla="*/ 45955 h 3089525"/>
              <a:gd name="connsiteX590" fmla="*/ 387426 w 5851096"/>
              <a:gd name="connsiteY590" fmla="*/ 0 h 3089525"/>
              <a:gd name="connsiteX591" fmla="*/ 542918 w 5851096"/>
              <a:gd name="connsiteY591" fmla="*/ 0 h 3089525"/>
              <a:gd name="connsiteX592" fmla="*/ 488688 w 5851096"/>
              <a:gd name="connsiteY592" fmla="*/ 99096 h 3089525"/>
              <a:gd name="connsiteX593" fmla="*/ 13938 w 5851096"/>
              <a:gd name="connsiteY593" fmla="*/ 455878 h 3089525"/>
              <a:gd name="connsiteX594" fmla="*/ 0 w 5851096"/>
              <a:gd name="connsiteY594" fmla="*/ 1108862 h 3089525"/>
              <a:gd name="connsiteX595" fmla="*/ 0 w 5851096"/>
              <a:gd name="connsiteY595" fmla="*/ 893255 h 3089525"/>
              <a:gd name="connsiteX596" fmla="*/ 33376 w 5851096"/>
              <a:gd name="connsiteY596" fmla="*/ 945052 h 3089525"/>
              <a:gd name="connsiteX597" fmla="*/ 473320 w 5851096"/>
              <a:gd name="connsiteY597" fmla="*/ 1223782 h 3089525"/>
              <a:gd name="connsiteX598" fmla="*/ 9746 w 5851096"/>
              <a:gd name="connsiteY598" fmla="*/ 689563 h 3089525"/>
              <a:gd name="connsiteX599" fmla="*/ 0 w 5851096"/>
              <a:gd name="connsiteY599" fmla="*/ 686740 h 3089525"/>
              <a:gd name="connsiteX600" fmla="*/ 0 w 5851096"/>
              <a:gd name="connsiteY600" fmla="*/ 549764 h 3089525"/>
              <a:gd name="connsiteX601" fmla="*/ 27617 w 5851096"/>
              <a:gd name="connsiteY601" fmla="*/ 556541 h 3089525"/>
              <a:gd name="connsiteX602" fmla="*/ 612962 w 5851096"/>
              <a:gd name="connsiteY602" fmla="*/ 1241127 h 3089525"/>
              <a:gd name="connsiteX603" fmla="*/ 613492 w 5851096"/>
              <a:gd name="connsiteY603" fmla="*/ 1241192 h 3089525"/>
              <a:gd name="connsiteX604" fmla="*/ 614057 w 5851096"/>
              <a:gd name="connsiteY604" fmla="*/ 1248124 h 3089525"/>
              <a:gd name="connsiteX605" fmla="*/ 621865 w 5851096"/>
              <a:gd name="connsiteY605" fmla="*/ 1343926 h 3089525"/>
              <a:gd name="connsiteX606" fmla="*/ 623299 w 5851096"/>
              <a:gd name="connsiteY606" fmla="*/ 1361522 h 3089525"/>
              <a:gd name="connsiteX607" fmla="*/ 622679 w 5851096"/>
              <a:gd name="connsiteY607" fmla="*/ 1373376 h 3089525"/>
              <a:gd name="connsiteX608" fmla="*/ 622157 w 5851096"/>
              <a:gd name="connsiteY608" fmla="*/ 1373341 h 3089525"/>
              <a:gd name="connsiteX609" fmla="*/ 622129 w 5851096"/>
              <a:gd name="connsiteY609" fmla="*/ 1373854 h 3089525"/>
              <a:gd name="connsiteX610" fmla="*/ 604221 w 5851096"/>
              <a:gd name="connsiteY610" fmla="*/ 1372169 h 3089525"/>
              <a:gd name="connsiteX611" fmla="*/ 504394 w 5851096"/>
              <a:gd name="connsiteY611" fmla="*/ 1362780 h 3089525"/>
              <a:gd name="connsiteX612" fmla="*/ 487429 w 5851096"/>
              <a:gd name="connsiteY612" fmla="*/ 1361184 h 3089525"/>
              <a:gd name="connsiteX613" fmla="*/ 487308 w 5851096"/>
              <a:gd name="connsiteY613" fmla="*/ 1359994 h 3089525"/>
              <a:gd name="connsiteX614" fmla="*/ 5260 w 5851096"/>
              <a:gd name="connsiteY614" fmla="*/ 1114967 h 3089525"/>
              <a:gd name="connsiteX615" fmla="*/ 0 w 5851096"/>
              <a:gd name="connsiteY615" fmla="*/ 2216459 h 3089525"/>
              <a:gd name="connsiteX616" fmla="*/ 0 w 5851096"/>
              <a:gd name="connsiteY616" fmla="*/ 2080559 h 3089525"/>
              <a:gd name="connsiteX617" fmla="*/ 9744 w 5851096"/>
              <a:gd name="connsiteY617" fmla="*/ 2077760 h 3089525"/>
              <a:gd name="connsiteX618" fmla="*/ 473318 w 5851096"/>
              <a:gd name="connsiteY618" fmla="*/ 1547735 h 3089525"/>
              <a:gd name="connsiteX619" fmla="*/ 33374 w 5851096"/>
              <a:gd name="connsiteY619" fmla="*/ 1824276 h 3089525"/>
              <a:gd name="connsiteX620" fmla="*/ 0 w 5851096"/>
              <a:gd name="connsiteY620" fmla="*/ 1875663 h 3089525"/>
              <a:gd name="connsiteX621" fmla="*/ 0 w 5851096"/>
              <a:gd name="connsiteY621" fmla="*/ 1661750 h 3089525"/>
              <a:gd name="connsiteX622" fmla="*/ 5257 w 5851096"/>
              <a:gd name="connsiteY622" fmla="*/ 1655695 h 3089525"/>
              <a:gd name="connsiteX623" fmla="*/ 487305 w 5851096"/>
              <a:gd name="connsiteY623" fmla="*/ 1412593 h 3089525"/>
              <a:gd name="connsiteX624" fmla="*/ 487427 w 5851096"/>
              <a:gd name="connsiteY624" fmla="*/ 1411413 h 3089525"/>
              <a:gd name="connsiteX625" fmla="*/ 504388 w 5851096"/>
              <a:gd name="connsiteY625" fmla="*/ 1409831 h 3089525"/>
              <a:gd name="connsiteX626" fmla="*/ 604251 w 5851096"/>
              <a:gd name="connsiteY626" fmla="*/ 1400511 h 3089525"/>
              <a:gd name="connsiteX627" fmla="*/ 622127 w 5851096"/>
              <a:gd name="connsiteY627" fmla="*/ 1398843 h 3089525"/>
              <a:gd name="connsiteX628" fmla="*/ 622154 w 5851096"/>
              <a:gd name="connsiteY628" fmla="*/ 1399351 h 3089525"/>
              <a:gd name="connsiteX629" fmla="*/ 622675 w 5851096"/>
              <a:gd name="connsiteY629" fmla="*/ 1399317 h 3089525"/>
              <a:gd name="connsiteX630" fmla="*/ 623297 w 5851096"/>
              <a:gd name="connsiteY630" fmla="*/ 1411078 h 3089525"/>
              <a:gd name="connsiteX631" fmla="*/ 621863 w 5851096"/>
              <a:gd name="connsiteY631" fmla="*/ 1428529 h 3089525"/>
              <a:gd name="connsiteX632" fmla="*/ 614051 w 5851096"/>
              <a:gd name="connsiteY632" fmla="*/ 1523599 h 3089525"/>
              <a:gd name="connsiteX633" fmla="*/ 613488 w 5851096"/>
              <a:gd name="connsiteY633" fmla="*/ 1530463 h 3089525"/>
              <a:gd name="connsiteX634" fmla="*/ 612959 w 5851096"/>
              <a:gd name="connsiteY634" fmla="*/ 1530527 h 3089525"/>
              <a:gd name="connsiteX635" fmla="*/ 27613 w 5851096"/>
              <a:gd name="connsiteY635" fmla="*/ 2209736 h 3089525"/>
              <a:gd name="connsiteX636" fmla="*/ 0 w 5851096"/>
              <a:gd name="connsiteY636" fmla="*/ 2867081 h 3089525"/>
              <a:gd name="connsiteX637" fmla="*/ 0 w 5851096"/>
              <a:gd name="connsiteY637" fmla="*/ 2651475 h 3089525"/>
              <a:gd name="connsiteX638" fmla="*/ 33376 w 5851096"/>
              <a:gd name="connsiteY638" fmla="*/ 2703272 h 3089525"/>
              <a:gd name="connsiteX639" fmla="*/ 473320 w 5851096"/>
              <a:gd name="connsiteY639" fmla="*/ 2982001 h 3089525"/>
              <a:gd name="connsiteX640" fmla="*/ 9746 w 5851096"/>
              <a:gd name="connsiteY640" fmla="*/ 2447782 h 3089525"/>
              <a:gd name="connsiteX641" fmla="*/ 0 w 5851096"/>
              <a:gd name="connsiteY641" fmla="*/ 2444960 h 3089525"/>
              <a:gd name="connsiteX642" fmla="*/ 0 w 5851096"/>
              <a:gd name="connsiteY642" fmla="*/ 2307984 h 3089525"/>
              <a:gd name="connsiteX643" fmla="*/ 27617 w 5851096"/>
              <a:gd name="connsiteY643" fmla="*/ 2314760 h 3089525"/>
              <a:gd name="connsiteX644" fmla="*/ 612962 w 5851096"/>
              <a:gd name="connsiteY644" fmla="*/ 2999346 h 3089525"/>
              <a:gd name="connsiteX645" fmla="*/ 613492 w 5851096"/>
              <a:gd name="connsiteY645" fmla="*/ 2999411 h 3089525"/>
              <a:gd name="connsiteX646" fmla="*/ 614056 w 5851096"/>
              <a:gd name="connsiteY646" fmla="*/ 3006343 h 3089525"/>
              <a:gd name="connsiteX647" fmla="*/ 620836 w 5851096"/>
              <a:gd name="connsiteY647" fmla="*/ 3089525 h 3089525"/>
              <a:gd name="connsiteX648" fmla="*/ 370396 w 5851096"/>
              <a:gd name="connsiteY648" fmla="*/ 3089525 h 3089525"/>
              <a:gd name="connsiteX649" fmla="*/ 350661 w 5851096"/>
              <a:gd name="connsiteY649" fmla="*/ 3084682 h 3089525"/>
              <a:gd name="connsiteX650" fmla="*/ 5260 w 5851096"/>
              <a:gd name="connsiteY650" fmla="*/ 2873187 h 308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Lst>
            <a:rect l="l" t="t" r="r" b="b"/>
            <a:pathLst>
              <a:path w="5851096" h="3089525">
                <a:moveTo>
                  <a:pt x="5215514" y="659222"/>
                </a:moveTo>
                <a:cubicBezTo>
                  <a:pt x="5271247" y="939930"/>
                  <a:pt x="5495997" y="1162499"/>
                  <a:pt x="5783878" y="1223782"/>
                </a:cubicBezTo>
                <a:cubicBezTo>
                  <a:pt x="5728146" y="943074"/>
                  <a:pt x="5503395" y="720505"/>
                  <a:pt x="5215514" y="659222"/>
                </a:cubicBezTo>
                <a:close/>
                <a:moveTo>
                  <a:pt x="5215514" y="2417442"/>
                </a:moveTo>
                <a:cubicBezTo>
                  <a:pt x="5271247" y="2698150"/>
                  <a:pt x="5495997" y="2920718"/>
                  <a:pt x="5783878" y="2982001"/>
                </a:cubicBezTo>
                <a:cubicBezTo>
                  <a:pt x="5728146" y="2701294"/>
                  <a:pt x="5503395" y="2478725"/>
                  <a:pt x="5215514" y="2417442"/>
                </a:cubicBezTo>
                <a:close/>
                <a:moveTo>
                  <a:pt x="5215512" y="2107862"/>
                </a:moveTo>
                <a:cubicBezTo>
                  <a:pt x="5503392" y="2047060"/>
                  <a:pt x="5728143" y="1826239"/>
                  <a:pt x="5783876" y="1547735"/>
                </a:cubicBezTo>
                <a:cubicBezTo>
                  <a:pt x="5495995" y="1608537"/>
                  <a:pt x="5271244" y="1829358"/>
                  <a:pt x="5215512" y="2107862"/>
                </a:cubicBezTo>
                <a:close/>
                <a:moveTo>
                  <a:pt x="5065535" y="521483"/>
                </a:moveTo>
                <a:lnTo>
                  <a:pt x="5066157" y="509629"/>
                </a:lnTo>
                <a:lnTo>
                  <a:pt x="5066678" y="509663"/>
                </a:lnTo>
                <a:lnTo>
                  <a:pt x="5066705" y="509151"/>
                </a:lnTo>
                <a:lnTo>
                  <a:pt x="5084580" y="510833"/>
                </a:lnTo>
                <a:cubicBezTo>
                  <a:pt x="5118460" y="511379"/>
                  <a:pt x="5151823" y="514468"/>
                  <a:pt x="5184444" y="520226"/>
                </a:cubicBezTo>
                <a:cubicBezTo>
                  <a:pt x="5190277" y="519792"/>
                  <a:pt x="5195851" y="520774"/>
                  <a:pt x="5201405" y="521820"/>
                </a:cubicBezTo>
                <a:lnTo>
                  <a:pt x="5201527" y="523010"/>
                </a:lnTo>
                <a:cubicBezTo>
                  <a:pt x="5483077" y="569171"/>
                  <a:pt x="5718838" y="744362"/>
                  <a:pt x="5841311" y="983324"/>
                </a:cubicBezTo>
                <a:lnTo>
                  <a:pt x="5851096" y="1006985"/>
                </a:lnTo>
                <a:lnTo>
                  <a:pt x="5851096" y="1366179"/>
                </a:lnTo>
                <a:lnTo>
                  <a:pt x="5814952" y="1362779"/>
                </a:lnTo>
                <a:cubicBezTo>
                  <a:pt x="5809118" y="1363214"/>
                  <a:pt x="5803543" y="1362231"/>
                  <a:pt x="5797987" y="1361184"/>
                </a:cubicBezTo>
                <a:lnTo>
                  <a:pt x="5797866" y="1359994"/>
                </a:lnTo>
                <a:cubicBezTo>
                  <a:pt x="5422466" y="1298446"/>
                  <a:pt x="5128467" y="1007510"/>
                  <a:pt x="5075873" y="641878"/>
                </a:cubicBezTo>
                <a:cubicBezTo>
                  <a:pt x="5075697" y="641823"/>
                  <a:pt x="5075522" y="641817"/>
                  <a:pt x="5075344" y="641812"/>
                </a:cubicBezTo>
                <a:lnTo>
                  <a:pt x="5074781" y="634895"/>
                </a:lnTo>
                <a:cubicBezTo>
                  <a:pt x="5069489" y="603550"/>
                  <a:pt x="5066925" y="571542"/>
                  <a:pt x="5066970" y="539073"/>
                </a:cubicBezTo>
                <a:cubicBezTo>
                  <a:pt x="5065597" y="533241"/>
                  <a:pt x="5065535" y="527369"/>
                  <a:pt x="5065535" y="521483"/>
                </a:cubicBezTo>
                <a:close/>
                <a:moveTo>
                  <a:pt x="5065535" y="2279702"/>
                </a:moveTo>
                <a:lnTo>
                  <a:pt x="5066157" y="2267848"/>
                </a:lnTo>
                <a:lnTo>
                  <a:pt x="5066678" y="2267882"/>
                </a:lnTo>
                <a:lnTo>
                  <a:pt x="5066705" y="2267371"/>
                </a:lnTo>
                <a:lnTo>
                  <a:pt x="5084580" y="2269052"/>
                </a:lnTo>
                <a:cubicBezTo>
                  <a:pt x="5118460" y="2269598"/>
                  <a:pt x="5151823" y="2272687"/>
                  <a:pt x="5184444" y="2278445"/>
                </a:cubicBezTo>
                <a:cubicBezTo>
                  <a:pt x="5190277" y="2278011"/>
                  <a:pt x="5195851" y="2278993"/>
                  <a:pt x="5201405" y="2280040"/>
                </a:cubicBezTo>
                <a:lnTo>
                  <a:pt x="5201527" y="2281230"/>
                </a:lnTo>
                <a:cubicBezTo>
                  <a:pt x="5483077" y="2327390"/>
                  <a:pt x="5718838" y="2502582"/>
                  <a:pt x="5841311" y="2741544"/>
                </a:cubicBezTo>
                <a:lnTo>
                  <a:pt x="5851096" y="2765204"/>
                </a:lnTo>
                <a:lnTo>
                  <a:pt x="5851096" y="3089525"/>
                </a:lnTo>
                <a:lnTo>
                  <a:pt x="5680952" y="3089525"/>
                </a:lnTo>
                <a:lnTo>
                  <a:pt x="5661219" y="3084683"/>
                </a:lnTo>
                <a:cubicBezTo>
                  <a:pt x="5352738" y="2982764"/>
                  <a:pt x="5121893" y="2720025"/>
                  <a:pt x="5075873" y="2400097"/>
                </a:cubicBezTo>
                <a:cubicBezTo>
                  <a:pt x="5075697" y="2400042"/>
                  <a:pt x="5075522" y="2400037"/>
                  <a:pt x="5075344" y="2400032"/>
                </a:cubicBezTo>
                <a:lnTo>
                  <a:pt x="5074781" y="2393114"/>
                </a:lnTo>
                <a:cubicBezTo>
                  <a:pt x="5069489" y="2361770"/>
                  <a:pt x="5066925" y="2329761"/>
                  <a:pt x="5066970" y="2297292"/>
                </a:cubicBezTo>
                <a:cubicBezTo>
                  <a:pt x="5065597" y="2291461"/>
                  <a:pt x="5065535" y="2285589"/>
                  <a:pt x="5065535" y="2279702"/>
                </a:cubicBezTo>
                <a:close/>
                <a:moveTo>
                  <a:pt x="5065533" y="486299"/>
                </a:moveTo>
                <a:cubicBezTo>
                  <a:pt x="5065533" y="480458"/>
                  <a:pt x="5065595" y="474631"/>
                  <a:pt x="5066968" y="468842"/>
                </a:cubicBezTo>
                <a:cubicBezTo>
                  <a:pt x="5066923" y="436636"/>
                  <a:pt x="5069486" y="404884"/>
                  <a:pt x="5074776" y="373792"/>
                </a:cubicBezTo>
                <a:lnTo>
                  <a:pt x="5075341" y="366915"/>
                </a:lnTo>
                <a:cubicBezTo>
                  <a:pt x="5075518" y="366910"/>
                  <a:pt x="5075694" y="366905"/>
                  <a:pt x="5075869" y="366850"/>
                </a:cubicBezTo>
                <a:cubicBezTo>
                  <a:pt x="5089628" y="271960"/>
                  <a:pt x="5119903" y="182140"/>
                  <a:pt x="5163966" y="100280"/>
                </a:cubicBezTo>
                <a:lnTo>
                  <a:pt x="5229488" y="0"/>
                </a:lnTo>
                <a:lnTo>
                  <a:pt x="5405629" y="0"/>
                </a:lnTo>
                <a:lnTo>
                  <a:pt x="5334254" y="79433"/>
                </a:lnTo>
                <a:cubicBezTo>
                  <a:pt x="5276439" y="159050"/>
                  <a:pt x="5235311" y="250706"/>
                  <a:pt x="5215512" y="349642"/>
                </a:cubicBezTo>
                <a:cubicBezTo>
                  <a:pt x="5406992" y="309201"/>
                  <a:pt x="5570544" y="197965"/>
                  <a:pt x="5674730" y="45955"/>
                </a:cubicBezTo>
                <a:lnTo>
                  <a:pt x="5697983" y="0"/>
                </a:lnTo>
                <a:lnTo>
                  <a:pt x="5851096" y="0"/>
                </a:lnTo>
                <a:lnTo>
                  <a:pt x="5851096" y="4349"/>
                </a:lnTo>
                <a:lnTo>
                  <a:pt x="5799246" y="99096"/>
                </a:lnTo>
                <a:cubicBezTo>
                  <a:pt x="5669765" y="299632"/>
                  <a:pt x="5454064" y="443705"/>
                  <a:pt x="5201524" y="484784"/>
                </a:cubicBezTo>
                <a:lnTo>
                  <a:pt x="5201403" y="485964"/>
                </a:lnTo>
                <a:cubicBezTo>
                  <a:pt x="5195847" y="487004"/>
                  <a:pt x="5190272" y="487979"/>
                  <a:pt x="5184438" y="487548"/>
                </a:cubicBezTo>
                <a:cubicBezTo>
                  <a:pt x="5151829" y="493257"/>
                  <a:pt x="5118478" y="496322"/>
                  <a:pt x="5084610" y="496864"/>
                </a:cubicBezTo>
                <a:lnTo>
                  <a:pt x="5066703" y="498535"/>
                </a:lnTo>
                <a:lnTo>
                  <a:pt x="5066676" y="498027"/>
                </a:lnTo>
                <a:lnTo>
                  <a:pt x="5066154" y="498061"/>
                </a:lnTo>
                <a:cubicBezTo>
                  <a:pt x="5065562" y="494151"/>
                  <a:pt x="5065533" y="490228"/>
                  <a:pt x="5065533" y="486299"/>
                </a:cubicBezTo>
                <a:close/>
                <a:moveTo>
                  <a:pt x="5065533" y="2244520"/>
                </a:moveTo>
                <a:cubicBezTo>
                  <a:pt x="5065533" y="2238678"/>
                  <a:pt x="5065595" y="2232850"/>
                  <a:pt x="5066968" y="2227062"/>
                </a:cubicBezTo>
                <a:cubicBezTo>
                  <a:pt x="5066923" y="2194855"/>
                  <a:pt x="5069486" y="2163105"/>
                  <a:pt x="5074776" y="2132012"/>
                </a:cubicBezTo>
                <a:lnTo>
                  <a:pt x="5075341" y="2125135"/>
                </a:lnTo>
                <a:cubicBezTo>
                  <a:pt x="5075518" y="2125130"/>
                  <a:pt x="5075694" y="2125125"/>
                  <a:pt x="5075869" y="2125070"/>
                </a:cubicBezTo>
                <a:cubicBezTo>
                  <a:pt x="5128465" y="1762307"/>
                  <a:pt x="5422464" y="1473657"/>
                  <a:pt x="5797863" y="1412593"/>
                </a:cubicBezTo>
                <a:lnTo>
                  <a:pt x="5797985" y="1411413"/>
                </a:lnTo>
                <a:cubicBezTo>
                  <a:pt x="5803539" y="1410374"/>
                  <a:pt x="5809112" y="1409399"/>
                  <a:pt x="5814946" y="1409830"/>
                </a:cubicBezTo>
                <a:lnTo>
                  <a:pt x="5851096" y="1406457"/>
                </a:lnTo>
                <a:lnTo>
                  <a:pt x="5851096" y="1762823"/>
                </a:lnTo>
                <a:lnTo>
                  <a:pt x="5841309" y="1786304"/>
                </a:lnTo>
                <a:cubicBezTo>
                  <a:pt x="5718836" y="2023390"/>
                  <a:pt x="5483074" y="2197206"/>
                  <a:pt x="5201524" y="2243004"/>
                </a:cubicBezTo>
                <a:lnTo>
                  <a:pt x="5201403" y="2244184"/>
                </a:lnTo>
                <a:cubicBezTo>
                  <a:pt x="5195847" y="2245223"/>
                  <a:pt x="5190272" y="2246198"/>
                  <a:pt x="5184438" y="2245767"/>
                </a:cubicBezTo>
                <a:cubicBezTo>
                  <a:pt x="5151829" y="2251477"/>
                  <a:pt x="5118478" y="2254542"/>
                  <a:pt x="5084610" y="2255084"/>
                </a:cubicBezTo>
                <a:lnTo>
                  <a:pt x="5066703" y="2256755"/>
                </a:lnTo>
                <a:lnTo>
                  <a:pt x="5066676" y="2256246"/>
                </a:lnTo>
                <a:lnTo>
                  <a:pt x="5066154" y="2256280"/>
                </a:lnTo>
                <a:cubicBezTo>
                  <a:pt x="5065562" y="2252372"/>
                  <a:pt x="5065533" y="2248449"/>
                  <a:pt x="5065533" y="2244520"/>
                </a:cubicBezTo>
                <a:close/>
                <a:moveTo>
                  <a:pt x="4325732" y="1223782"/>
                </a:moveTo>
                <a:cubicBezTo>
                  <a:pt x="4613612" y="1162499"/>
                  <a:pt x="4838363" y="939930"/>
                  <a:pt x="4894096" y="659222"/>
                </a:cubicBezTo>
                <a:cubicBezTo>
                  <a:pt x="4606215" y="720505"/>
                  <a:pt x="4381464" y="943074"/>
                  <a:pt x="4325732" y="1223782"/>
                </a:cubicBezTo>
                <a:close/>
                <a:moveTo>
                  <a:pt x="4325732" y="1547735"/>
                </a:moveTo>
                <a:cubicBezTo>
                  <a:pt x="4381465" y="1826239"/>
                  <a:pt x="4606215" y="2047060"/>
                  <a:pt x="4894096" y="2107862"/>
                </a:cubicBezTo>
                <a:cubicBezTo>
                  <a:pt x="4838364" y="1829358"/>
                  <a:pt x="4613612" y="1608537"/>
                  <a:pt x="4325732" y="1547735"/>
                </a:cubicBezTo>
                <a:close/>
                <a:moveTo>
                  <a:pt x="4325732" y="2982001"/>
                </a:moveTo>
                <a:cubicBezTo>
                  <a:pt x="4613612" y="2920718"/>
                  <a:pt x="4838363" y="2698150"/>
                  <a:pt x="4894096" y="2417442"/>
                </a:cubicBezTo>
                <a:cubicBezTo>
                  <a:pt x="4606215" y="2478725"/>
                  <a:pt x="4381464" y="2701294"/>
                  <a:pt x="4325732" y="2982001"/>
                </a:cubicBezTo>
                <a:close/>
                <a:moveTo>
                  <a:pt x="4256134" y="0"/>
                </a:moveTo>
                <a:lnTo>
                  <a:pt x="4411625" y="0"/>
                </a:lnTo>
                <a:lnTo>
                  <a:pt x="4434878" y="45955"/>
                </a:lnTo>
                <a:cubicBezTo>
                  <a:pt x="4539065" y="197965"/>
                  <a:pt x="4702616" y="309201"/>
                  <a:pt x="4894096" y="349642"/>
                </a:cubicBezTo>
                <a:cubicBezTo>
                  <a:pt x="4874298" y="250706"/>
                  <a:pt x="4833170" y="159050"/>
                  <a:pt x="4775353" y="79433"/>
                </a:cubicBezTo>
                <a:lnTo>
                  <a:pt x="4703980" y="0"/>
                </a:lnTo>
                <a:lnTo>
                  <a:pt x="4880119" y="0"/>
                </a:lnTo>
                <a:lnTo>
                  <a:pt x="4945641" y="100280"/>
                </a:lnTo>
                <a:cubicBezTo>
                  <a:pt x="4989705" y="182140"/>
                  <a:pt x="5019980" y="271960"/>
                  <a:pt x="5033738" y="366850"/>
                </a:cubicBezTo>
                <a:cubicBezTo>
                  <a:pt x="5033914" y="366905"/>
                  <a:pt x="5034090" y="366910"/>
                  <a:pt x="5034267" y="366915"/>
                </a:cubicBezTo>
                <a:lnTo>
                  <a:pt x="5034832" y="373792"/>
                </a:lnTo>
                <a:cubicBezTo>
                  <a:pt x="5040122" y="404884"/>
                  <a:pt x="5042685" y="436636"/>
                  <a:pt x="5042640" y="468842"/>
                </a:cubicBezTo>
                <a:cubicBezTo>
                  <a:pt x="5044013" y="474631"/>
                  <a:pt x="5044074" y="480458"/>
                  <a:pt x="5044074" y="486299"/>
                </a:cubicBezTo>
                <a:cubicBezTo>
                  <a:pt x="5044074" y="490228"/>
                  <a:pt x="5044046" y="494151"/>
                  <a:pt x="5043454" y="498061"/>
                </a:cubicBezTo>
                <a:lnTo>
                  <a:pt x="5042932" y="498027"/>
                </a:lnTo>
                <a:lnTo>
                  <a:pt x="5042905" y="498535"/>
                </a:lnTo>
                <a:lnTo>
                  <a:pt x="5024997" y="496864"/>
                </a:lnTo>
                <a:cubicBezTo>
                  <a:pt x="4991129" y="496322"/>
                  <a:pt x="4957779" y="493257"/>
                  <a:pt x="4925170" y="487548"/>
                </a:cubicBezTo>
                <a:cubicBezTo>
                  <a:pt x="4919336" y="487979"/>
                  <a:pt x="4913761" y="487004"/>
                  <a:pt x="4908205" y="485964"/>
                </a:cubicBezTo>
                <a:lnTo>
                  <a:pt x="4908084" y="484784"/>
                </a:lnTo>
                <a:cubicBezTo>
                  <a:pt x="4655545" y="443705"/>
                  <a:pt x="4439844" y="299632"/>
                  <a:pt x="4310363" y="99096"/>
                </a:cubicBezTo>
                <a:close/>
                <a:moveTo>
                  <a:pt x="4178216" y="3089525"/>
                </a:moveTo>
                <a:lnTo>
                  <a:pt x="4184996" y="3006343"/>
                </a:lnTo>
                <a:lnTo>
                  <a:pt x="4185561" y="2999411"/>
                </a:lnTo>
                <a:cubicBezTo>
                  <a:pt x="4185737" y="2999406"/>
                  <a:pt x="4185914" y="2999401"/>
                  <a:pt x="4186090" y="2999346"/>
                </a:cubicBezTo>
                <a:cubicBezTo>
                  <a:pt x="4238685" y="2633713"/>
                  <a:pt x="4532684" y="2342777"/>
                  <a:pt x="4908083" y="2281230"/>
                </a:cubicBezTo>
                <a:lnTo>
                  <a:pt x="4908205" y="2280040"/>
                </a:lnTo>
                <a:cubicBezTo>
                  <a:pt x="4913759" y="2278993"/>
                  <a:pt x="4919332" y="2278011"/>
                  <a:pt x="4925166" y="2278445"/>
                </a:cubicBezTo>
                <a:cubicBezTo>
                  <a:pt x="4957787" y="2272687"/>
                  <a:pt x="4991150" y="2269598"/>
                  <a:pt x="5025030" y="2269052"/>
                </a:cubicBezTo>
                <a:lnTo>
                  <a:pt x="5042905" y="2267371"/>
                </a:lnTo>
                <a:lnTo>
                  <a:pt x="5042932" y="2267882"/>
                </a:lnTo>
                <a:lnTo>
                  <a:pt x="5043453" y="2267848"/>
                </a:lnTo>
                <a:lnTo>
                  <a:pt x="5044074" y="2279702"/>
                </a:lnTo>
                <a:cubicBezTo>
                  <a:pt x="5044074" y="2285589"/>
                  <a:pt x="5044013" y="2291461"/>
                  <a:pt x="5042640" y="2297292"/>
                </a:cubicBezTo>
                <a:cubicBezTo>
                  <a:pt x="5042685" y="2329761"/>
                  <a:pt x="5040121" y="2361770"/>
                  <a:pt x="5034829" y="2393114"/>
                </a:cubicBezTo>
                <a:lnTo>
                  <a:pt x="5034266" y="2400032"/>
                </a:lnTo>
                <a:cubicBezTo>
                  <a:pt x="5034088" y="2400037"/>
                  <a:pt x="5033912" y="2400042"/>
                  <a:pt x="5033737" y="2400097"/>
                </a:cubicBezTo>
                <a:cubicBezTo>
                  <a:pt x="4987717" y="2720025"/>
                  <a:pt x="4756872" y="2982764"/>
                  <a:pt x="4448391" y="3084683"/>
                </a:cubicBezTo>
                <a:lnTo>
                  <a:pt x="4428658" y="3089525"/>
                </a:lnTo>
                <a:close/>
                <a:moveTo>
                  <a:pt x="4175753" y="1361522"/>
                </a:moveTo>
                <a:cubicBezTo>
                  <a:pt x="4175753" y="1355634"/>
                  <a:pt x="4175815" y="1349760"/>
                  <a:pt x="4177187" y="1343926"/>
                </a:cubicBezTo>
                <a:cubicBezTo>
                  <a:pt x="4177144" y="1311465"/>
                  <a:pt x="4179705" y="1279462"/>
                  <a:pt x="4184996" y="1248124"/>
                </a:cubicBezTo>
                <a:lnTo>
                  <a:pt x="4185561" y="1241192"/>
                </a:lnTo>
                <a:cubicBezTo>
                  <a:pt x="4185737" y="1241187"/>
                  <a:pt x="4185914" y="1241182"/>
                  <a:pt x="4186090" y="1241127"/>
                </a:cubicBezTo>
                <a:cubicBezTo>
                  <a:pt x="4238685" y="875493"/>
                  <a:pt x="4532684" y="584557"/>
                  <a:pt x="4908083" y="523010"/>
                </a:cubicBezTo>
                <a:lnTo>
                  <a:pt x="4908205" y="521820"/>
                </a:lnTo>
                <a:cubicBezTo>
                  <a:pt x="4913759" y="520774"/>
                  <a:pt x="4919332" y="519792"/>
                  <a:pt x="4925166" y="520226"/>
                </a:cubicBezTo>
                <a:cubicBezTo>
                  <a:pt x="4957787" y="514468"/>
                  <a:pt x="4991150" y="511379"/>
                  <a:pt x="5025030" y="510833"/>
                </a:cubicBezTo>
                <a:lnTo>
                  <a:pt x="5042905" y="509151"/>
                </a:lnTo>
                <a:lnTo>
                  <a:pt x="5042932" y="509663"/>
                </a:lnTo>
                <a:lnTo>
                  <a:pt x="5043453" y="509629"/>
                </a:lnTo>
                <a:lnTo>
                  <a:pt x="5044074" y="521483"/>
                </a:lnTo>
                <a:cubicBezTo>
                  <a:pt x="5044074" y="527369"/>
                  <a:pt x="5044013" y="533241"/>
                  <a:pt x="5042640" y="539073"/>
                </a:cubicBezTo>
                <a:cubicBezTo>
                  <a:pt x="5042685" y="571542"/>
                  <a:pt x="5040121" y="603550"/>
                  <a:pt x="5034829" y="634895"/>
                </a:cubicBezTo>
                <a:lnTo>
                  <a:pt x="5034266" y="641812"/>
                </a:lnTo>
                <a:cubicBezTo>
                  <a:pt x="5034088" y="641817"/>
                  <a:pt x="5033912" y="641823"/>
                  <a:pt x="5033737" y="641878"/>
                </a:cubicBezTo>
                <a:cubicBezTo>
                  <a:pt x="4981143" y="1007510"/>
                  <a:pt x="4687144" y="1298446"/>
                  <a:pt x="4311744" y="1359994"/>
                </a:cubicBezTo>
                <a:lnTo>
                  <a:pt x="4311623" y="1361184"/>
                </a:lnTo>
                <a:cubicBezTo>
                  <a:pt x="4306067" y="1362231"/>
                  <a:pt x="4300492" y="1363214"/>
                  <a:pt x="4294658" y="1362780"/>
                </a:cubicBezTo>
                <a:cubicBezTo>
                  <a:pt x="4262048" y="1368535"/>
                  <a:pt x="4228698" y="1371623"/>
                  <a:pt x="4194831" y="1372169"/>
                </a:cubicBezTo>
                <a:lnTo>
                  <a:pt x="4176923" y="1373854"/>
                </a:lnTo>
                <a:lnTo>
                  <a:pt x="4176896" y="1373341"/>
                </a:lnTo>
                <a:lnTo>
                  <a:pt x="4176374" y="1373376"/>
                </a:lnTo>
                <a:cubicBezTo>
                  <a:pt x="4175781" y="1369436"/>
                  <a:pt x="4175753" y="1365482"/>
                  <a:pt x="4175753" y="1361522"/>
                </a:cubicBezTo>
                <a:close/>
                <a:moveTo>
                  <a:pt x="4175753" y="1411078"/>
                </a:moveTo>
                <a:lnTo>
                  <a:pt x="4176375" y="1399317"/>
                </a:lnTo>
                <a:lnTo>
                  <a:pt x="4176896" y="1399351"/>
                </a:lnTo>
                <a:lnTo>
                  <a:pt x="4176923" y="1398843"/>
                </a:lnTo>
                <a:lnTo>
                  <a:pt x="4194799" y="1400511"/>
                </a:lnTo>
                <a:cubicBezTo>
                  <a:pt x="4228677" y="1401053"/>
                  <a:pt x="4262041" y="1404118"/>
                  <a:pt x="4294662" y="1409831"/>
                </a:cubicBezTo>
                <a:cubicBezTo>
                  <a:pt x="4300495" y="1409399"/>
                  <a:pt x="4306069" y="1410375"/>
                  <a:pt x="4311623" y="1411413"/>
                </a:cubicBezTo>
                <a:lnTo>
                  <a:pt x="4311745" y="1412593"/>
                </a:lnTo>
                <a:cubicBezTo>
                  <a:pt x="4687144" y="1473657"/>
                  <a:pt x="4981143" y="1762307"/>
                  <a:pt x="5033738" y="2125070"/>
                </a:cubicBezTo>
                <a:cubicBezTo>
                  <a:pt x="5033914" y="2125125"/>
                  <a:pt x="5034090" y="2125130"/>
                  <a:pt x="5034267" y="2125135"/>
                </a:cubicBezTo>
                <a:lnTo>
                  <a:pt x="5034832" y="2132012"/>
                </a:lnTo>
                <a:cubicBezTo>
                  <a:pt x="5040122" y="2163105"/>
                  <a:pt x="5042685" y="2194855"/>
                  <a:pt x="5042640" y="2227062"/>
                </a:cubicBezTo>
                <a:cubicBezTo>
                  <a:pt x="5044013" y="2232850"/>
                  <a:pt x="5044074" y="2238678"/>
                  <a:pt x="5044074" y="2244520"/>
                </a:cubicBezTo>
                <a:cubicBezTo>
                  <a:pt x="5044074" y="2248449"/>
                  <a:pt x="5044046" y="2252372"/>
                  <a:pt x="5043454" y="2256280"/>
                </a:cubicBezTo>
                <a:lnTo>
                  <a:pt x="5042932" y="2256246"/>
                </a:lnTo>
                <a:lnTo>
                  <a:pt x="5042905" y="2256755"/>
                </a:lnTo>
                <a:lnTo>
                  <a:pt x="5024997" y="2255084"/>
                </a:lnTo>
                <a:cubicBezTo>
                  <a:pt x="4991129" y="2254542"/>
                  <a:pt x="4957779" y="2251477"/>
                  <a:pt x="4925170" y="2245767"/>
                </a:cubicBezTo>
                <a:cubicBezTo>
                  <a:pt x="4919336" y="2246198"/>
                  <a:pt x="4913761" y="2245223"/>
                  <a:pt x="4908205" y="2244184"/>
                </a:cubicBezTo>
                <a:lnTo>
                  <a:pt x="4908084" y="2243004"/>
                </a:lnTo>
                <a:cubicBezTo>
                  <a:pt x="4532684" y="2181939"/>
                  <a:pt x="4238685" y="1893288"/>
                  <a:pt x="4186091" y="1530527"/>
                </a:cubicBezTo>
                <a:cubicBezTo>
                  <a:pt x="4185915" y="1530472"/>
                  <a:pt x="4185739" y="1530468"/>
                  <a:pt x="4185562" y="1530463"/>
                </a:cubicBezTo>
                <a:lnTo>
                  <a:pt x="4184999" y="1523599"/>
                </a:lnTo>
                <a:cubicBezTo>
                  <a:pt x="4179707" y="1492501"/>
                  <a:pt x="4177144" y="1460743"/>
                  <a:pt x="4177187" y="1428529"/>
                </a:cubicBezTo>
                <a:cubicBezTo>
                  <a:pt x="4175815" y="1422743"/>
                  <a:pt x="4175753" y="1416918"/>
                  <a:pt x="4175753" y="1411078"/>
                </a:cubicBezTo>
                <a:close/>
                <a:moveTo>
                  <a:pt x="3445328" y="659222"/>
                </a:moveTo>
                <a:cubicBezTo>
                  <a:pt x="3501061" y="939930"/>
                  <a:pt x="3725812" y="1162499"/>
                  <a:pt x="4013692" y="1223782"/>
                </a:cubicBezTo>
                <a:cubicBezTo>
                  <a:pt x="3957960" y="943074"/>
                  <a:pt x="3733209" y="720505"/>
                  <a:pt x="3445328" y="659222"/>
                </a:cubicBezTo>
                <a:close/>
                <a:moveTo>
                  <a:pt x="3445328" y="2417442"/>
                </a:moveTo>
                <a:cubicBezTo>
                  <a:pt x="3501061" y="2698150"/>
                  <a:pt x="3725812" y="2920718"/>
                  <a:pt x="4013692" y="2982001"/>
                </a:cubicBezTo>
                <a:cubicBezTo>
                  <a:pt x="3957960" y="2701294"/>
                  <a:pt x="3733209" y="2478725"/>
                  <a:pt x="3445328" y="2417442"/>
                </a:cubicBezTo>
                <a:close/>
                <a:moveTo>
                  <a:pt x="3445326" y="2107862"/>
                </a:moveTo>
                <a:cubicBezTo>
                  <a:pt x="3733207" y="2047060"/>
                  <a:pt x="3957957" y="1826239"/>
                  <a:pt x="4013690" y="1547735"/>
                </a:cubicBezTo>
                <a:cubicBezTo>
                  <a:pt x="3725809" y="1608537"/>
                  <a:pt x="3501058" y="1829358"/>
                  <a:pt x="3445326" y="2107862"/>
                </a:cubicBezTo>
                <a:close/>
                <a:moveTo>
                  <a:pt x="3295350" y="521483"/>
                </a:moveTo>
                <a:lnTo>
                  <a:pt x="3295971" y="509629"/>
                </a:lnTo>
                <a:lnTo>
                  <a:pt x="3296492" y="509663"/>
                </a:lnTo>
                <a:lnTo>
                  <a:pt x="3296519" y="509151"/>
                </a:lnTo>
                <a:lnTo>
                  <a:pt x="3314395" y="510833"/>
                </a:lnTo>
                <a:cubicBezTo>
                  <a:pt x="3348274" y="511379"/>
                  <a:pt x="3381637" y="514468"/>
                  <a:pt x="3414258" y="520226"/>
                </a:cubicBezTo>
                <a:cubicBezTo>
                  <a:pt x="3420092" y="519792"/>
                  <a:pt x="3425665" y="520774"/>
                  <a:pt x="3431219" y="521820"/>
                </a:cubicBezTo>
                <a:lnTo>
                  <a:pt x="3431341" y="523010"/>
                </a:lnTo>
                <a:cubicBezTo>
                  <a:pt x="3806740" y="584557"/>
                  <a:pt x="4100739" y="875493"/>
                  <a:pt x="4153335" y="1241127"/>
                </a:cubicBezTo>
                <a:cubicBezTo>
                  <a:pt x="4153510" y="1241182"/>
                  <a:pt x="4153688" y="1241187"/>
                  <a:pt x="4153863" y="1241192"/>
                </a:cubicBezTo>
                <a:lnTo>
                  <a:pt x="4154429" y="1248124"/>
                </a:lnTo>
                <a:cubicBezTo>
                  <a:pt x="4159718" y="1279462"/>
                  <a:pt x="4162281" y="1311465"/>
                  <a:pt x="4162237" y="1343926"/>
                </a:cubicBezTo>
                <a:cubicBezTo>
                  <a:pt x="4163610" y="1349760"/>
                  <a:pt x="4163671" y="1355634"/>
                  <a:pt x="4163671" y="1361522"/>
                </a:cubicBezTo>
                <a:cubicBezTo>
                  <a:pt x="4163671" y="1365482"/>
                  <a:pt x="4163642" y="1369436"/>
                  <a:pt x="4163050" y="1373376"/>
                </a:cubicBezTo>
                <a:lnTo>
                  <a:pt x="4162528" y="1373341"/>
                </a:lnTo>
                <a:lnTo>
                  <a:pt x="4162501" y="1373854"/>
                </a:lnTo>
                <a:lnTo>
                  <a:pt x="4144594" y="1372169"/>
                </a:lnTo>
                <a:cubicBezTo>
                  <a:pt x="4110727" y="1371623"/>
                  <a:pt x="4077375" y="1368535"/>
                  <a:pt x="4044766" y="1362780"/>
                </a:cubicBezTo>
                <a:cubicBezTo>
                  <a:pt x="4038932" y="1363214"/>
                  <a:pt x="4033357" y="1362231"/>
                  <a:pt x="4027802" y="1361184"/>
                </a:cubicBezTo>
                <a:lnTo>
                  <a:pt x="4027681" y="1359994"/>
                </a:lnTo>
                <a:cubicBezTo>
                  <a:pt x="3652280" y="1298446"/>
                  <a:pt x="3358281" y="1007510"/>
                  <a:pt x="3305687" y="641878"/>
                </a:cubicBezTo>
                <a:cubicBezTo>
                  <a:pt x="3305511" y="641823"/>
                  <a:pt x="3305336" y="641818"/>
                  <a:pt x="3305158" y="641812"/>
                </a:cubicBezTo>
                <a:lnTo>
                  <a:pt x="3304595" y="634895"/>
                </a:lnTo>
                <a:cubicBezTo>
                  <a:pt x="3299303" y="603550"/>
                  <a:pt x="3296740" y="571542"/>
                  <a:pt x="3296784" y="539073"/>
                </a:cubicBezTo>
                <a:cubicBezTo>
                  <a:pt x="3295411" y="533241"/>
                  <a:pt x="3295350" y="527369"/>
                  <a:pt x="3295350" y="521483"/>
                </a:cubicBezTo>
                <a:close/>
                <a:moveTo>
                  <a:pt x="3295350" y="2279702"/>
                </a:moveTo>
                <a:lnTo>
                  <a:pt x="3295971" y="2267848"/>
                </a:lnTo>
                <a:lnTo>
                  <a:pt x="3296492" y="2267882"/>
                </a:lnTo>
                <a:lnTo>
                  <a:pt x="3296519" y="2267371"/>
                </a:lnTo>
                <a:lnTo>
                  <a:pt x="3314395" y="2269052"/>
                </a:lnTo>
                <a:cubicBezTo>
                  <a:pt x="3348274" y="2269598"/>
                  <a:pt x="3381637" y="2272687"/>
                  <a:pt x="3414258" y="2278445"/>
                </a:cubicBezTo>
                <a:cubicBezTo>
                  <a:pt x="3420092" y="2278011"/>
                  <a:pt x="3425665" y="2278993"/>
                  <a:pt x="3431219" y="2280040"/>
                </a:cubicBezTo>
                <a:lnTo>
                  <a:pt x="3431341" y="2281230"/>
                </a:lnTo>
                <a:cubicBezTo>
                  <a:pt x="3806740" y="2342777"/>
                  <a:pt x="4100739" y="2633713"/>
                  <a:pt x="4153335" y="2999346"/>
                </a:cubicBezTo>
                <a:cubicBezTo>
                  <a:pt x="4153510" y="2999401"/>
                  <a:pt x="4153688" y="2999406"/>
                  <a:pt x="4153863" y="2999411"/>
                </a:cubicBezTo>
                <a:lnTo>
                  <a:pt x="4154429" y="3006343"/>
                </a:lnTo>
                <a:lnTo>
                  <a:pt x="4161209" y="3089525"/>
                </a:lnTo>
                <a:lnTo>
                  <a:pt x="3910768" y="3089525"/>
                </a:lnTo>
                <a:lnTo>
                  <a:pt x="3891034" y="3084683"/>
                </a:lnTo>
                <a:cubicBezTo>
                  <a:pt x="3582552" y="2982764"/>
                  <a:pt x="3351706" y="2720025"/>
                  <a:pt x="3305687" y="2400097"/>
                </a:cubicBezTo>
                <a:cubicBezTo>
                  <a:pt x="3305511" y="2400042"/>
                  <a:pt x="3305336" y="2400037"/>
                  <a:pt x="3305158" y="2400032"/>
                </a:cubicBezTo>
                <a:lnTo>
                  <a:pt x="3304595" y="2393114"/>
                </a:lnTo>
                <a:cubicBezTo>
                  <a:pt x="3299303" y="2361770"/>
                  <a:pt x="3296740" y="2329761"/>
                  <a:pt x="3296784" y="2297292"/>
                </a:cubicBezTo>
                <a:cubicBezTo>
                  <a:pt x="3295411" y="2291461"/>
                  <a:pt x="3295350" y="2285589"/>
                  <a:pt x="3295350" y="2279702"/>
                </a:cubicBezTo>
                <a:close/>
                <a:moveTo>
                  <a:pt x="3295347" y="486299"/>
                </a:moveTo>
                <a:cubicBezTo>
                  <a:pt x="3295347" y="480458"/>
                  <a:pt x="3295409" y="474631"/>
                  <a:pt x="3296782" y="468842"/>
                </a:cubicBezTo>
                <a:cubicBezTo>
                  <a:pt x="3296738" y="436636"/>
                  <a:pt x="3299300" y="404884"/>
                  <a:pt x="3304590" y="373792"/>
                </a:cubicBezTo>
                <a:lnTo>
                  <a:pt x="3305155" y="366915"/>
                </a:lnTo>
                <a:cubicBezTo>
                  <a:pt x="3305332" y="366910"/>
                  <a:pt x="3305508" y="366905"/>
                  <a:pt x="3305684" y="366850"/>
                </a:cubicBezTo>
                <a:cubicBezTo>
                  <a:pt x="3319442" y="271960"/>
                  <a:pt x="3349717" y="182140"/>
                  <a:pt x="3393781" y="100280"/>
                </a:cubicBezTo>
                <a:lnTo>
                  <a:pt x="3459303" y="0"/>
                </a:lnTo>
                <a:lnTo>
                  <a:pt x="3635443" y="0"/>
                </a:lnTo>
                <a:lnTo>
                  <a:pt x="3564068" y="79433"/>
                </a:lnTo>
                <a:cubicBezTo>
                  <a:pt x="3506253" y="159050"/>
                  <a:pt x="3465125" y="250706"/>
                  <a:pt x="3445326" y="349642"/>
                </a:cubicBezTo>
                <a:cubicBezTo>
                  <a:pt x="3636807" y="309201"/>
                  <a:pt x="3800358" y="197965"/>
                  <a:pt x="3904544" y="45955"/>
                </a:cubicBezTo>
                <a:lnTo>
                  <a:pt x="3927798" y="0"/>
                </a:lnTo>
                <a:lnTo>
                  <a:pt x="4083290" y="0"/>
                </a:lnTo>
                <a:lnTo>
                  <a:pt x="4029061" y="99096"/>
                </a:lnTo>
                <a:cubicBezTo>
                  <a:pt x="3899579" y="299632"/>
                  <a:pt x="3683877" y="443705"/>
                  <a:pt x="3431338" y="484784"/>
                </a:cubicBezTo>
                <a:lnTo>
                  <a:pt x="3431217" y="485964"/>
                </a:lnTo>
                <a:cubicBezTo>
                  <a:pt x="3425661" y="487004"/>
                  <a:pt x="3420086" y="487979"/>
                  <a:pt x="3414252" y="487548"/>
                </a:cubicBezTo>
                <a:cubicBezTo>
                  <a:pt x="3381643" y="493257"/>
                  <a:pt x="3348292" y="496322"/>
                  <a:pt x="3314425" y="496864"/>
                </a:cubicBezTo>
                <a:lnTo>
                  <a:pt x="3296517" y="498535"/>
                </a:lnTo>
                <a:lnTo>
                  <a:pt x="3296490" y="498027"/>
                </a:lnTo>
                <a:lnTo>
                  <a:pt x="3295968" y="498061"/>
                </a:lnTo>
                <a:cubicBezTo>
                  <a:pt x="3295376" y="494151"/>
                  <a:pt x="3295347" y="490228"/>
                  <a:pt x="3295347" y="486299"/>
                </a:cubicBezTo>
                <a:close/>
                <a:moveTo>
                  <a:pt x="3295347" y="2244520"/>
                </a:moveTo>
                <a:cubicBezTo>
                  <a:pt x="3295347" y="2238678"/>
                  <a:pt x="3295409" y="2232850"/>
                  <a:pt x="3296782" y="2227062"/>
                </a:cubicBezTo>
                <a:cubicBezTo>
                  <a:pt x="3296738" y="2194855"/>
                  <a:pt x="3299300" y="2163105"/>
                  <a:pt x="3304590" y="2132012"/>
                </a:cubicBezTo>
                <a:lnTo>
                  <a:pt x="3305155" y="2125135"/>
                </a:lnTo>
                <a:cubicBezTo>
                  <a:pt x="3305332" y="2125130"/>
                  <a:pt x="3305508" y="2125125"/>
                  <a:pt x="3305684" y="2125070"/>
                </a:cubicBezTo>
                <a:cubicBezTo>
                  <a:pt x="3358279" y="1762307"/>
                  <a:pt x="3652278" y="1473657"/>
                  <a:pt x="4027678" y="1412593"/>
                </a:cubicBezTo>
                <a:lnTo>
                  <a:pt x="4027800" y="1411413"/>
                </a:lnTo>
                <a:cubicBezTo>
                  <a:pt x="4033353" y="1410375"/>
                  <a:pt x="4038927" y="1409399"/>
                  <a:pt x="4044760" y="1409831"/>
                </a:cubicBezTo>
                <a:cubicBezTo>
                  <a:pt x="4077382" y="1404118"/>
                  <a:pt x="4110744" y="1401053"/>
                  <a:pt x="4144624" y="1400511"/>
                </a:cubicBezTo>
                <a:lnTo>
                  <a:pt x="4162499" y="1398843"/>
                </a:lnTo>
                <a:lnTo>
                  <a:pt x="4162526" y="1399351"/>
                </a:lnTo>
                <a:lnTo>
                  <a:pt x="4163047" y="1399317"/>
                </a:lnTo>
                <a:lnTo>
                  <a:pt x="4163669" y="1411078"/>
                </a:lnTo>
                <a:cubicBezTo>
                  <a:pt x="4163669" y="1416918"/>
                  <a:pt x="4163608" y="1422743"/>
                  <a:pt x="4162235" y="1428529"/>
                </a:cubicBezTo>
                <a:cubicBezTo>
                  <a:pt x="4162279" y="1460743"/>
                  <a:pt x="4159715" y="1492501"/>
                  <a:pt x="4154424" y="1523599"/>
                </a:cubicBezTo>
                <a:lnTo>
                  <a:pt x="4153860" y="1530463"/>
                </a:lnTo>
                <a:cubicBezTo>
                  <a:pt x="4153683" y="1530468"/>
                  <a:pt x="4153507" y="1530472"/>
                  <a:pt x="4153332" y="1530527"/>
                </a:cubicBezTo>
                <a:cubicBezTo>
                  <a:pt x="4100737" y="1893288"/>
                  <a:pt x="3806738" y="2181939"/>
                  <a:pt x="3431338" y="2243004"/>
                </a:cubicBezTo>
                <a:lnTo>
                  <a:pt x="3431217" y="2244184"/>
                </a:lnTo>
                <a:cubicBezTo>
                  <a:pt x="3425661" y="2245223"/>
                  <a:pt x="3420086" y="2246198"/>
                  <a:pt x="3414252" y="2245767"/>
                </a:cubicBezTo>
                <a:cubicBezTo>
                  <a:pt x="3381643" y="2251477"/>
                  <a:pt x="3348292" y="2254542"/>
                  <a:pt x="3314425" y="2255084"/>
                </a:cubicBezTo>
                <a:lnTo>
                  <a:pt x="3296517" y="2256755"/>
                </a:lnTo>
                <a:lnTo>
                  <a:pt x="3296490" y="2256246"/>
                </a:lnTo>
                <a:lnTo>
                  <a:pt x="3295968" y="2256280"/>
                </a:lnTo>
                <a:cubicBezTo>
                  <a:pt x="3295376" y="2252372"/>
                  <a:pt x="3295347" y="2248449"/>
                  <a:pt x="3295347" y="2244520"/>
                </a:cubicBezTo>
                <a:close/>
                <a:moveTo>
                  <a:pt x="2555546" y="1223782"/>
                </a:moveTo>
                <a:cubicBezTo>
                  <a:pt x="2843426" y="1162499"/>
                  <a:pt x="3068177" y="939930"/>
                  <a:pt x="3123910" y="659222"/>
                </a:cubicBezTo>
                <a:cubicBezTo>
                  <a:pt x="2836029" y="720505"/>
                  <a:pt x="2611278" y="943074"/>
                  <a:pt x="2555546" y="1223782"/>
                </a:cubicBezTo>
                <a:close/>
                <a:moveTo>
                  <a:pt x="2555546" y="1547735"/>
                </a:moveTo>
                <a:cubicBezTo>
                  <a:pt x="2611279" y="1826239"/>
                  <a:pt x="2836029" y="2047060"/>
                  <a:pt x="3123910" y="2107862"/>
                </a:cubicBezTo>
                <a:cubicBezTo>
                  <a:pt x="3068178" y="1829358"/>
                  <a:pt x="2843426" y="1608537"/>
                  <a:pt x="2555546" y="1547735"/>
                </a:cubicBezTo>
                <a:close/>
                <a:moveTo>
                  <a:pt x="2555546" y="2982001"/>
                </a:moveTo>
                <a:cubicBezTo>
                  <a:pt x="2843426" y="2920718"/>
                  <a:pt x="3068177" y="2698150"/>
                  <a:pt x="3123910" y="2417442"/>
                </a:cubicBezTo>
                <a:cubicBezTo>
                  <a:pt x="2836029" y="2478725"/>
                  <a:pt x="2611278" y="2701294"/>
                  <a:pt x="2555546" y="2982001"/>
                </a:cubicBezTo>
                <a:close/>
                <a:moveTo>
                  <a:pt x="2485948" y="0"/>
                </a:moveTo>
                <a:lnTo>
                  <a:pt x="2641440" y="0"/>
                </a:lnTo>
                <a:lnTo>
                  <a:pt x="2664693" y="45955"/>
                </a:lnTo>
                <a:cubicBezTo>
                  <a:pt x="2768879" y="197965"/>
                  <a:pt x="2932430" y="309201"/>
                  <a:pt x="3123910" y="349642"/>
                </a:cubicBezTo>
                <a:cubicBezTo>
                  <a:pt x="3104112" y="250706"/>
                  <a:pt x="3062984" y="159050"/>
                  <a:pt x="3005167" y="79433"/>
                </a:cubicBezTo>
                <a:lnTo>
                  <a:pt x="2933794" y="0"/>
                </a:lnTo>
                <a:lnTo>
                  <a:pt x="3109934" y="0"/>
                </a:lnTo>
                <a:lnTo>
                  <a:pt x="3175456" y="100280"/>
                </a:lnTo>
                <a:cubicBezTo>
                  <a:pt x="3219520" y="182140"/>
                  <a:pt x="3249795" y="271960"/>
                  <a:pt x="3263553" y="366850"/>
                </a:cubicBezTo>
                <a:cubicBezTo>
                  <a:pt x="3263728" y="366905"/>
                  <a:pt x="3263905" y="366910"/>
                  <a:pt x="3264081" y="366915"/>
                </a:cubicBezTo>
                <a:lnTo>
                  <a:pt x="3264647" y="373792"/>
                </a:lnTo>
                <a:cubicBezTo>
                  <a:pt x="3269936" y="404884"/>
                  <a:pt x="3272499" y="436636"/>
                  <a:pt x="3272455" y="468842"/>
                </a:cubicBezTo>
                <a:cubicBezTo>
                  <a:pt x="3273828" y="474631"/>
                  <a:pt x="3273888" y="480458"/>
                  <a:pt x="3273888" y="486299"/>
                </a:cubicBezTo>
                <a:cubicBezTo>
                  <a:pt x="3273888" y="490228"/>
                  <a:pt x="3273860" y="494151"/>
                  <a:pt x="3273268" y="498061"/>
                </a:cubicBezTo>
                <a:lnTo>
                  <a:pt x="3272746" y="498027"/>
                </a:lnTo>
                <a:lnTo>
                  <a:pt x="3272719" y="498535"/>
                </a:lnTo>
                <a:lnTo>
                  <a:pt x="3254811" y="496864"/>
                </a:lnTo>
                <a:cubicBezTo>
                  <a:pt x="3220945" y="496322"/>
                  <a:pt x="3187593" y="493257"/>
                  <a:pt x="3154984" y="487548"/>
                </a:cubicBezTo>
                <a:cubicBezTo>
                  <a:pt x="3149150" y="487979"/>
                  <a:pt x="3143575" y="487004"/>
                  <a:pt x="3138020" y="485964"/>
                </a:cubicBezTo>
                <a:lnTo>
                  <a:pt x="3137899" y="484784"/>
                </a:lnTo>
                <a:cubicBezTo>
                  <a:pt x="2885360" y="443705"/>
                  <a:pt x="2669659" y="299632"/>
                  <a:pt x="2540177" y="99096"/>
                </a:cubicBezTo>
                <a:close/>
                <a:moveTo>
                  <a:pt x="2408030" y="3089525"/>
                </a:moveTo>
                <a:lnTo>
                  <a:pt x="2414810" y="3006343"/>
                </a:lnTo>
                <a:lnTo>
                  <a:pt x="2415375" y="2999411"/>
                </a:lnTo>
                <a:cubicBezTo>
                  <a:pt x="2415552" y="2999406"/>
                  <a:pt x="2415728" y="2999401"/>
                  <a:pt x="2415904" y="2999346"/>
                </a:cubicBezTo>
                <a:cubicBezTo>
                  <a:pt x="2468499" y="2633713"/>
                  <a:pt x="2762498" y="2342777"/>
                  <a:pt x="3137898" y="2281230"/>
                </a:cubicBezTo>
                <a:lnTo>
                  <a:pt x="3138020" y="2280040"/>
                </a:lnTo>
                <a:cubicBezTo>
                  <a:pt x="3143573" y="2278993"/>
                  <a:pt x="3149146" y="2278011"/>
                  <a:pt x="3154980" y="2278445"/>
                </a:cubicBezTo>
                <a:cubicBezTo>
                  <a:pt x="3187602" y="2272687"/>
                  <a:pt x="3220964" y="2269598"/>
                  <a:pt x="3254844" y="2269052"/>
                </a:cubicBezTo>
                <a:lnTo>
                  <a:pt x="3272719" y="2267371"/>
                </a:lnTo>
                <a:lnTo>
                  <a:pt x="3272746" y="2267882"/>
                </a:lnTo>
                <a:lnTo>
                  <a:pt x="3273267" y="2267848"/>
                </a:lnTo>
                <a:lnTo>
                  <a:pt x="3273888" y="2279702"/>
                </a:lnTo>
                <a:cubicBezTo>
                  <a:pt x="3273888" y="2285589"/>
                  <a:pt x="3273828" y="2291461"/>
                  <a:pt x="3272455" y="2297292"/>
                </a:cubicBezTo>
                <a:cubicBezTo>
                  <a:pt x="3272499" y="2329761"/>
                  <a:pt x="3269935" y="2361770"/>
                  <a:pt x="3264644" y="2393114"/>
                </a:cubicBezTo>
                <a:lnTo>
                  <a:pt x="3264080" y="2400032"/>
                </a:lnTo>
                <a:cubicBezTo>
                  <a:pt x="3263903" y="2400037"/>
                  <a:pt x="3263726" y="2400042"/>
                  <a:pt x="3263552" y="2400097"/>
                </a:cubicBezTo>
                <a:cubicBezTo>
                  <a:pt x="3217532" y="2720025"/>
                  <a:pt x="2986686" y="2982764"/>
                  <a:pt x="2678205" y="3084683"/>
                </a:cubicBezTo>
                <a:lnTo>
                  <a:pt x="2658472" y="3089525"/>
                </a:lnTo>
                <a:close/>
                <a:moveTo>
                  <a:pt x="2405567" y="1361522"/>
                </a:moveTo>
                <a:cubicBezTo>
                  <a:pt x="2405567" y="1355634"/>
                  <a:pt x="2405629" y="1349760"/>
                  <a:pt x="2407002" y="1343926"/>
                </a:cubicBezTo>
                <a:cubicBezTo>
                  <a:pt x="2406958" y="1311465"/>
                  <a:pt x="2409520" y="1279462"/>
                  <a:pt x="2414810" y="1248124"/>
                </a:cubicBezTo>
                <a:lnTo>
                  <a:pt x="2415375" y="1241192"/>
                </a:lnTo>
                <a:cubicBezTo>
                  <a:pt x="2415552" y="1241187"/>
                  <a:pt x="2415728" y="1241182"/>
                  <a:pt x="2415904" y="1241127"/>
                </a:cubicBezTo>
                <a:cubicBezTo>
                  <a:pt x="2468499" y="875493"/>
                  <a:pt x="2762498" y="584557"/>
                  <a:pt x="3137898" y="523010"/>
                </a:cubicBezTo>
                <a:lnTo>
                  <a:pt x="3138020" y="521820"/>
                </a:lnTo>
                <a:cubicBezTo>
                  <a:pt x="3143573" y="520774"/>
                  <a:pt x="3149146" y="519792"/>
                  <a:pt x="3154980" y="520226"/>
                </a:cubicBezTo>
                <a:cubicBezTo>
                  <a:pt x="3187602" y="514468"/>
                  <a:pt x="3220964" y="511379"/>
                  <a:pt x="3254844" y="510833"/>
                </a:cubicBezTo>
                <a:lnTo>
                  <a:pt x="3272719" y="509151"/>
                </a:lnTo>
                <a:lnTo>
                  <a:pt x="3272746" y="509663"/>
                </a:lnTo>
                <a:lnTo>
                  <a:pt x="3273267" y="509629"/>
                </a:lnTo>
                <a:lnTo>
                  <a:pt x="3273888" y="521483"/>
                </a:lnTo>
                <a:cubicBezTo>
                  <a:pt x="3273888" y="527369"/>
                  <a:pt x="3273828" y="533241"/>
                  <a:pt x="3272455" y="539073"/>
                </a:cubicBezTo>
                <a:cubicBezTo>
                  <a:pt x="3272499" y="571542"/>
                  <a:pt x="3269935" y="603550"/>
                  <a:pt x="3264644" y="634895"/>
                </a:cubicBezTo>
                <a:lnTo>
                  <a:pt x="3264080" y="641812"/>
                </a:lnTo>
                <a:cubicBezTo>
                  <a:pt x="3263903" y="641818"/>
                  <a:pt x="3263726" y="641823"/>
                  <a:pt x="3263552" y="641878"/>
                </a:cubicBezTo>
                <a:cubicBezTo>
                  <a:pt x="3210957" y="1007510"/>
                  <a:pt x="2916958" y="1298446"/>
                  <a:pt x="2541558" y="1359994"/>
                </a:cubicBezTo>
                <a:lnTo>
                  <a:pt x="2541437" y="1361184"/>
                </a:lnTo>
                <a:cubicBezTo>
                  <a:pt x="2535881" y="1362231"/>
                  <a:pt x="2530306" y="1363214"/>
                  <a:pt x="2524472" y="1362780"/>
                </a:cubicBezTo>
                <a:cubicBezTo>
                  <a:pt x="2491863" y="1368535"/>
                  <a:pt x="2458513" y="1371623"/>
                  <a:pt x="2424645" y="1372169"/>
                </a:cubicBezTo>
                <a:lnTo>
                  <a:pt x="2406737" y="1373854"/>
                </a:lnTo>
                <a:lnTo>
                  <a:pt x="2406710" y="1373341"/>
                </a:lnTo>
                <a:lnTo>
                  <a:pt x="2406188" y="1373376"/>
                </a:lnTo>
                <a:cubicBezTo>
                  <a:pt x="2405596" y="1369436"/>
                  <a:pt x="2405567" y="1365482"/>
                  <a:pt x="2405567" y="1361522"/>
                </a:cubicBezTo>
                <a:close/>
                <a:moveTo>
                  <a:pt x="2405567" y="1411078"/>
                </a:moveTo>
                <a:lnTo>
                  <a:pt x="2406189" y="1399317"/>
                </a:lnTo>
                <a:lnTo>
                  <a:pt x="2406710" y="1399351"/>
                </a:lnTo>
                <a:lnTo>
                  <a:pt x="2406737" y="1398843"/>
                </a:lnTo>
                <a:lnTo>
                  <a:pt x="2424613" y="1400511"/>
                </a:lnTo>
                <a:cubicBezTo>
                  <a:pt x="2458492" y="1401053"/>
                  <a:pt x="2491855" y="1404118"/>
                  <a:pt x="2524476" y="1409831"/>
                </a:cubicBezTo>
                <a:cubicBezTo>
                  <a:pt x="2530309" y="1409399"/>
                  <a:pt x="2535883" y="1410375"/>
                  <a:pt x="2541437" y="1411413"/>
                </a:cubicBezTo>
                <a:lnTo>
                  <a:pt x="2541559" y="1412593"/>
                </a:lnTo>
                <a:cubicBezTo>
                  <a:pt x="2916958" y="1473657"/>
                  <a:pt x="3210957" y="1762307"/>
                  <a:pt x="3263553" y="2125070"/>
                </a:cubicBezTo>
                <a:cubicBezTo>
                  <a:pt x="3263728" y="2125125"/>
                  <a:pt x="3263905" y="2125130"/>
                  <a:pt x="3264081" y="2125135"/>
                </a:cubicBezTo>
                <a:lnTo>
                  <a:pt x="3264647" y="2132012"/>
                </a:lnTo>
                <a:cubicBezTo>
                  <a:pt x="3269936" y="2163105"/>
                  <a:pt x="3272499" y="2194855"/>
                  <a:pt x="3272455" y="2227062"/>
                </a:cubicBezTo>
                <a:cubicBezTo>
                  <a:pt x="3273828" y="2232850"/>
                  <a:pt x="3273888" y="2238678"/>
                  <a:pt x="3273888" y="2244520"/>
                </a:cubicBezTo>
                <a:cubicBezTo>
                  <a:pt x="3273888" y="2248449"/>
                  <a:pt x="3273860" y="2252372"/>
                  <a:pt x="3273268" y="2256280"/>
                </a:cubicBezTo>
                <a:lnTo>
                  <a:pt x="3272746" y="2256246"/>
                </a:lnTo>
                <a:lnTo>
                  <a:pt x="3272719" y="2256755"/>
                </a:lnTo>
                <a:lnTo>
                  <a:pt x="3254811" y="2255084"/>
                </a:lnTo>
                <a:cubicBezTo>
                  <a:pt x="3220945" y="2254542"/>
                  <a:pt x="3187593" y="2251477"/>
                  <a:pt x="3154984" y="2245767"/>
                </a:cubicBezTo>
                <a:cubicBezTo>
                  <a:pt x="3149150" y="2246198"/>
                  <a:pt x="3143575" y="2245223"/>
                  <a:pt x="3138020" y="2244184"/>
                </a:cubicBezTo>
                <a:lnTo>
                  <a:pt x="3137899" y="2243004"/>
                </a:lnTo>
                <a:cubicBezTo>
                  <a:pt x="2762498" y="2181939"/>
                  <a:pt x="2468499" y="1893288"/>
                  <a:pt x="2415905" y="1530527"/>
                </a:cubicBezTo>
                <a:cubicBezTo>
                  <a:pt x="2415730" y="1530472"/>
                  <a:pt x="2415554" y="1530468"/>
                  <a:pt x="2415376" y="1530463"/>
                </a:cubicBezTo>
                <a:lnTo>
                  <a:pt x="2414813" y="1523599"/>
                </a:lnTo>
                <a:cubicBezTo>
                  <a:pt x="2409521" y="1492501"/>
                  <a:pt x="2406958" y="1460743"/>
                  <a:pt x="2407002" y="1428529"/>
                </a:cubicBezTo>
                <a:cubicBezTo>
                  <a:pt x="2405629" y="1422743"/>
                  <a:pt x="2405567" y="1416918"/>
                  <a:pt x="2405567" y="1411078"/>
                </a:cubicBezTo>
                <a:close/>
                <a:moveTo>
                  <a:pt x="1675142" y="659222"/>
                </a:moveTo>
                <a:cubicBezTo>
                  <a:pt x="1730875" y="939930"/>
                  <a:pt x="1955626" y="1162499"/>
                  <a:pt x="2243506" y="1223782"/>
                </a:cubicBezTo>
                <a:cubicBezTo>
                  <a:pt x="2187774" y="943074"/>
                  <a:pt x="1963023" y="720505"/>
                  <a:pt x="1675142" y="659222"/>
                </a:cubicBezTo>
                <a:close/>
                <a:moveTo>
                  <a:pt x="1675142" y="2417442"/>
                </a:moveTo>
                <a:cubicBezTo>
                  <a:pt x="1730875" y="2698150"/>
                  <a:pt x="1955626" y="2920718"/>
                  <a:pt x="2243506" y="2982001"/>
                </a:cubicBezTo>
                <a:cubicBezTo>
                  <a:pt x="2187774" y="2701294"/>
                  <a:pt x="1963023" y="2478725"/>
                  <a:pt x="1675142" y="2417442"/>
                </a:cubicBezTo>
                <a:close/>
                <a:moveTo>
                  <a:pt x="1675140" y="2107862"/>
                </a:moveTo>
                <a:cubicBezTo>
                  <a:pt x="1963020" y="2047060"/>
                  <a:pt x="2187772" y="1826239"/>
                  <a:pt x="2243504" y="1547735"/>
                </a:cubicBezTo>
                <a:cubicBezTo>
                  <a:pt x="1955623" y="1608537"/>
                  <a:pt x="1730872" y="1829358"/>
                  <a:pt x="1675140" y="2107862"/>
                </a:cubicBezTo>
                <a:close/>
                <a:moveTo>
                  <a:pt x="1525164" y="521483"/>
                </a:moveTo>
                <a:lnTo>
                  <a:pt x="1525785" y="509629"/>
                </a:lnTo>
                <a:lnTo>
                  <a:pt x="1526306" y="509663"/>
                </a:lnTo>
                <a:lnTo>
                  <a:pt x="1526333" y="509151"/>
                </a:lnTo>
                <a:lnTo>
                  <a:pt x="1544208" y="510833"/>
                </a:lnTo>
                <a:cubicBezTo>
                  <a:pt x="1578088" y="511379"/>
                  <a:pt x="1611450" y="514468"/>
                  <a:pt x="1644072" y="520226"/>
                </a:cubicBezTo>
                <a:cubicBezTo>
                  <a:pt x="1649905" y="519792"/>
                  <a:pt x="1655479" y="520774"/>
                  <a:pt x="1661032" y="521820"/>
                </a:cubicBezTo>
                <a:lnTo>
                  <a:pt x="1661154" y="523010"/>
                </a:lnTo>
                <a:cubicBezTo>
                  <a:pt x="2036554" y="584557"/>
                  <a:pt x="2330554" y="875493"/>
                  <a:pt x="2383148" y="1241127"/>
                </a:cubicBezTo>
                <a:cubicBezTo>
                  <a:pt x="2383324" y="1241182"/>
                  <a:pt x="2383501" y="1241187"/>
                  <a:pt x="2383678" y="1241192"/>
                </a:cubicBezTo>
                <a:lnTo>
                  <a:pt x="2384242" y="1248124"/>
                </a:lnTo>
                <a:cubicBezTo>
                  <a:pt x="2389533" y="1279462"/>
                  <a:pt x="2392095" y="1311465"/>
                  <a:pt x="2392051" y="1343926"/>
                </a:cubicBezTo>
                <a:cubicBezTo>
                  <a:pt x="2393423" y="1349760"/>
                  <a:pt x="2393485" y="1355634"/>
                  <a:pt x="2393485" y="1361522"/>
                </a:cubicBezTo>
                <a:cubicBezTo>
                  <a:pt x="2393485" y="1365482"/>
                  <a:pt x="2393457" y="1369436"/>
                  <a:pt x="2392864" y="1373376"/>
                </a:cubicBezTo>
                <a:lnTo>
                  <a:pt x="2392342" y="1373341"/>
                </a:lnTo>
                <a:lnTo>
                  <a:pt x="2392315" y="1373854"/>
                </a:lnTo>
                <a:lnTo>
                  <a:pt x="2374407" y="1372169"/>
                </a:lnTo>
                <a:cubicBezTo>
                  <a:pt x="2340540" y="1371623"/>
                  <a:pt x="2307190" y="1368535"/>
                  <a:pt x="2274580" y="1362780"/>
                </a:cubicBezTo>
                <a:cubicBezTo>
                  <a:pt x="2268746" y="1363214"/>
                  <a:pt x="2263171" y="1362231"/>
                  <a:pt x="2257615" y="1361184"/>
                </a:cubicBezTo>
                <a:lnTo>
                  <a:pt x="2257494" y="1359994"/>
                </a:lnTo>
                <a:cubicBezTo>
                  <a:pt x="1882094" y="1298446"/>
                  <a:pt x="1588095" y="1007510"/>
                  <a:pt x="1535500" y="641878"/>
                </a:cubicBezTo>
                <a:cubicBezTo>
                  <a:pt x="1535326" y="641823"/>
                  <a:pt x="1535149" y="641818"/>
                  <a:pt x="1534972" y="641812"/>
                </a:cubicBezTo>
                <a:lnTo>
                  <a:pt x="1534408" y="634895"/>
                </a:lnTo>
                <a:cubicBezTo>
                  <a:pt x="1529117" y="603550"/>
                  <a:pt x="1526553" y="571542"/>
                  <a:pt x="1526597" y="539073"/>
                </a:cubicBezTo>
                <a:cubicBezTo>
                  <a:pt x="1525224" y="533241"/>
                  <a:pt x="1525164" y="527369"/>
                  <a:pt x="1525164" y="521483"/>
                </a:cubicBezTo>
                <a:close/>
                <a:moveTo>
                  <a:pt x="1525164" y="2279702"/>
                </a:moveTo>
                <a:lnTo>
                  <a:pt x="1525785" y="2267848"/>
                </a:lnTo>
                <a:lnTo>
                  <a:pt x="1526306" y="2267882"/>
                </a:lnTo>
                <a:lnTo>
                  <a:pt x="1526333" y="2267371"/>
                </a:lnTo>
                <a:lnTo>
                  <a:pt x="1544208" y="2269052"/>
                </a:lnTo>
                <a:cubicBezTo>
                  <a:pt x="1578088" y="2269598"/>
                  <a:pt x="1611450" y="2272687"/>
                  <a:pt x="1644072" y="2278445"/>
                </a:cubicBezTo>
                <a:cubicBezTo>
                  <a:pt x="1649905" y="2278011"/>
                  <a:pt x="1655479" y="2278993"/>
                  <a:pt x="1661032" y="2280040"/>
                </a:cubicBezTo>
                <a:lnTo>
                  <a:pt x="1661154" y="2281230"/>
                </a:lnTo>
                <a:cubicBezTo>
                  <a:pt x="2036554" y="2342777"/>
                  <a:pt x="2330554" y="2633713"/>
                  <a:pt x="2383148" y="2999346"/>
                </a:cubicBezTo>
                <a:cubicBezTo>
                  <a:pt x="2383324" y="2999401"/>
                  <a:pt x="2383501" y="2999406"/>
                  <a:pt x="2383678" y="2999411"/>
                </a:cubicBezTo>
                <a:lnTo>
                  <a:pt x="2384242" y="3006343"/>
                </a:lnTo>
                <a:lnTo>
                  <a:pt x="2391022" y="3089525"/>
                </a:lnTo>
                <a:lnTo>
                  <a:pt x="2140581" y="3089525"/>
                </a:lnTo>
                <a:lnTo>
                  <a:pt x="2120847" y="3084683"/>
                </a:lnTo>
                <a:cubicBezTo>
                  <a:pt x="1812366" y="2982764"/>
                  <a:pt x="1581520" y="2720025"/>
                  <a:pt x="1535500" y="2400097"/>
                </a:cubicBezTo>
                <a:cubicBezTo>
                  <a:pt x="1535326" y="2400042"/>
                  <a:pt x="1535149" y="2400037"/>
                  <a:pt x="1534972" y="2400032"/>
                </a:cubicBezTo>
                <a:lnTo>
                  <a:pt x="1534408" y="2393114"/>
                </a:lnTo>
                <a:cubicBezTo>
                  <a:pt x="1529117" y="2361770"/>
                  <a:pt x="1526553" y="2329761"/>
                  <a:pt x="1526597" y="2297292"/>
                </a:cubicBezTo>
                <a:cubicBezTo>
                  <a:pt x="1525224" y="2291461"/>
                  <a:pt x="1525164" y="2285589"/>
                  <a:pt x="1525164" y="2279702"/>
                </a:cubicBezTo>
                <a:close/>
                <a:moveTo>
                  <a:pt x="1525162" y="486299"/>
                </a:moveTo>
                <a:cubicBezTo>
                  <a:pt x="1525162" y="480458"/>
                  <a:pt x="1525222" y="474631"/>
                  <a:pt x="1526595" y="468842"/>
                </a:cubicBezTo>
                <a:cubicBezTo>
                  <a:pt x="1526551" y="436636"/>
                  <a:pt x="1529114" y="404884"/>
                  <a:pt x="1534403" y="373792"/>
                </a:cubicBezTo>
                <a:lnTo>
                  <a:pt x="1534969" y="366915"/>
                </a:lnTo>
                <a:cubicBezTo>
                  <a:pt x="1535145" y="366910"/>
                  <a:pt x="1535323" y="366905"/>
                  <a:pt x="1535497" y="366850"/>
                </a:cubicBezTo>
                <a:cubicBezTo>
                  <a:pt x="1549256" y="271960"/>
                  <a:pt x="1579531" y="182140"/>
                  <a:pt x="1623594" y="100280"/>
                </a:cubicBezTo>
                <a:lnTo>
                  <a:pt x="1689117" y="0"/>
                </a:lnTo>
                <a:lnTo>
                  <a:pt x="1865257" y="0"/>
                </a:lnTo>
                <a:lnTo>
                  <a:pt x="1793882" y="79433"/>
                </a:lnTo>
                <a:cubicBezTo>
                  <a:pt x="1736067" y="159050"/>
                  <a:pt x="1694939" y="250706"/>
                  <a:pt x="1675140" y="349642"/>
                </a:cubicBezTo>
                <a:cubicBezTo>
                  <a:pt x="1866621" y="309201"/>
                  <a:pt x="2030172" y="197965"/>
                  <a:pt x="2134358" y="45955"/>
                </a:cubicBezTo>
                <a:lnTo>
                  <a:pt x="2157611" y="0"/>
                </a:lnTo>
                <a:lnTo>
                  <a:pt x="2313103" y="0"/>
                </a:lnTo>
                <a:lnTo>
                  <a:pt x="2258874" y="99096"/>
                </a:lnTo>
                <a:cubicBezTo>
                  <a:pt x="2129392" y="299632"/>
                  <a:pt x="1913691" y="443705"/>
                  <a:pt x="1661151" y="484784"/>
                </a:cubicBezTo>
                <a:lnTo>
                  <a:pt x="1661030" y="485964"/>
                </a:lnTo>
                <a:cubicBezTo>
                  <a:pt x="1655475" y="487004"/>
                  <a:pt x="1649900" y="487979"/>
                  <a:pt x="1644066" y="487548"/>
                </a:cubicBezTo>
                <a:cubicBezTo>
                  <a:pt x="1611457" y="493257"/>
                  <a:pt x="1578105" y="496322"/>
                  <a:pt x="1544239" y="496864"/>
                </a:cubicBezTo>
                <a:lnTo>
                  <a:pt x="1526331" y="498535"/>
                </a:lnTo>
                <a:lnTo>
                  <a:pt x="1526304" y="498027"/>
                </a:lnTo>
                <a:lnTo>
                  <a:pt x="1525782" y="498061"/>
                </a:lnTo>
                <a:cubicBezTo>
                  <a:pt x="1525190" y="494151"/>
                  <a:pt x="1525162" y="490228"/>
                  <a:pt x="1525162" y="486299"/>
                </a:cubicBezTo>
                <a:close/>
                <a:moveTo>
                  <a:pt x="1525161" y="2244520"/>
                </a:moveTo>
                <a:cubicBezTo>
                  <a:pt x="1525161" y="2238678"/>
                  <a:pt x="1525222" y="2232850"/>
                  <a:pt x="1526595" y="2227062"/>
                </a:cubicBezTo>
                <a:cubicBezTo>
                  <a:pt x="1526551" y="2194855"/>
                  <a:pt x="1529114" y="2163105"/>
                  <a:pt x="1534403" y="2132012"/>
                </a:cubicBezTo>
                <a:lnTo>
                  <a:pt x="1534969" y="2125135"/>
                </a:lnTo>
                <a:cubicBezTo>
                  <a:pt x="1535145" y="2125130"/>
                  <a:pt x="1535322" y="2125125"/>
                  <a:pt x="1535497" y="2125070"/>
                </a:cubicBezTo>
                <a:cubicBezTo>
                  <a:pt x="1588092" y="1762307"/>
                  <a:pt x="1882092" y="1473657"/>
                  <a:pt x="2257491" y="1412593"/>
                </a:cubicBezTo>
                <a:lnTo>
                  <a:pt x="2257613" y="1411413"/>
                </a:lnTo>
                <a:cubicBezTo>
                  <a:pt x="2263167" y="1410375"/>
                  <a:pt x="2268741" y="1409399"/>
                  <a:pt x="2274574" y="1409831"/>
                </a:cubicBezTo>
                <a:cubicBezTo>
                  <a:pt x="2307195" y="1404118"/>
                  <a:pt x="2340559" y="1401053"/>
                  <a:pt x="2374437" y="1400511"/>
                </a:cubicBezTo>
                <a:lnTo>
                  <a:pt x="2392313" y="1398843"/>
                </a:lnTo>
                <a:lnTo>
                  <a:pt x="2392341" y="1399351"/>
                </a:lnTo>
                <a:lnTo>
                  <a:pt x="2392861" y="1399317"/>
                </a:lnTo>
                <a:lnTo>
                  <a:pt x="2393483" y="1411078"/>
                </a:lnTo>
                <a:cubicBezTo>
                  <a:pt x="2393483" y="1416918"/>
                  <a:pt x="2393421" y="1422743"/>
                  <a:pt x="2392048" y="1428529"/>
                </a:cubicBezTo>
                <a:cubicBezTo>
                  <a:pt x="2392092" y="1460743"/>
                  <a:pt x="2389530" y="1492501"/>
                  <a:pt x="2384237" y="1523599"/>
                </a:cubicBezTo>
                <a:lnTo>
                  <a:pt x="2383674" y="1530463"/>
                </a:lnTo>
                <a:cubicBezTo>
                  <a:pt x="2383497" y="1530468"/>
                  <a:pt x="2383321" y="1530472"/>
                  <a:pt x="2383145" y="1530527"/>
                </a:cubicBezTo>
                <a:cubicBezTo>
                  <a:pt x="2330551" y="1893288"/>
                  <a:pt x="2036552" y="2181939"/>
                  <a:pt x="1661151" y="2243004"/>
                </a:cubicBezTo>
                <a:lnTo>
                  <a:pt x="1661030" y="2244184"/>
                </a:lnTo>
                <a:cubicBezTo>
                  <a:pt x="1655475" y="2245223"/>
                  <a:pt x="1649900" y="2246198"/>
                  <a:pt x="1644066" y="2245767"/>
                </a:cubicBezTo>
                <a:cubicBezTo>
                  <a:pt x="1611457" y="2251477"/>
                  <a:pt x="1578105" y="2254542"/>
                  <a:pt x="1544238" y="2255084"/>
                </a:cubicBezTo>
                <a:lnTo>
                  <a:pt x="1526331" y="2256755"/>
                </a:lnTo>
                <a:lnTo>
                  <a:pt x="1526304" y="2256246"/>
                </a:lnTo>
                <a:lnTo>
                  <a:pt x="1525782" y="2256280"/>
                </a:lnTo>
                <a:cubicBezTo>
                  <a:pt x="1525190" y="2252372"/>
                  <a:pt x="1525161" y="2248449"/>
                  <a:pt x="1525161" y="2244520"/>
                </a:cubicBezTo>
                <a:close/>
                <a:moveTo>
                  <a:pt x="785360" y="1223782"/>
                </a:moveTo>
                <a:cubicBezTo>
                  <a:pt x="1073241" y="1162499"/>
                  <a:pt x="1297991" y="939930"/>
                  <a:pt x="1353724" y="659222"/>
                </a:cubicBezTo>
                <a:cubicBezTo>
                  <a:pt x="1065844" y="720505"/>
                  <a:pt x="841092" y="943074"/>
                  <a:pt x="785360" y="1223782"/>
                </a:cubicBezTo>
                <a:close/>
                <a:moveTo>
                  <a:pt x="785360" y="1547735"/>
                </a:moveTo>
                <a:cubicBezTo>
                  <a:pt x="841093" y="1826239"/>
                  <a:pt x="1065843" y="2047060"/>
                  <a:pt x="1353724" y="2107862"/>
                </a:cubicBezTo>
                <a:cubicBezTo>
                  <a:pt x="1297992" y="1829358"/>
                  <a:pt x="1073241" y="1608537"/>
                  <a:pt x="785360" y="1547735"/>
                </a:cubicBezTo>
                <a:close/>
                <a:moveTo>
                  <a:pt x="785360" y="2982001"/>
                </a:moveTo>
                <a:cubicBezTo>
                  <a:pt x="1073241" y="2920718"/>
                  <a:pt x="1297991" y="2698150"/>
                  <a:pt x="1353724" y="2417442"/>
                </a:cubicBezTo>
                <a:cubicBezTo>
                  <a:pt x="1065843" y="2478725"/>
                  <a:pt x="841092" y="2701294"/>
                  <a:pt x="785360" y="2982001"/>
                </a:cubicBezTo>
                <a:close/>
                <a:moveTo>
                  <a:pt x="715762" y="0"/>
                </a:moveTo>
                <a:lnTo>
                  <a:pt x="871255" y="0"/>
                </a:lnTo>
                <a:lnTo>
                  <a:pt x="894508" y="45955"/>
                </a:lnTo>
                <a:cubicBezTo>
                  <a:pt x="998693" y="197966"/>
                  <a:pt x="1162244" y="309201"/>
                  <a:pt x="1353724" y="349642"/>
                </a:cubicBezTo>
                <a:cubicBezTo>
                  <a:pt x="1333926" y="250706"/>
                  <a:pt x="1292798" y="159050"/>
                  <a:pt x="1234983" y="79433"/>
                </a:cubicBezTo>
                <a:lnTo>
                  <a:pt x="1163608" y="0"/>
                </a:lnTo>
                <a:lnTo>
                  <a:pt x="1339748" y="0"/>
                </a:lnTo>
                <a:lnTo>
                  <a:pt x="1405271" y="100280"/>
                </a:lnTo>
                <a:cubicBezTo>
                  <a:pt x="1449334" y="182140"/>
                  <a:pt x="1479609" y="271960"/>
                  <a:pt x="1493366" y="366850"/>
                </a:cubicBezTo>
                <a:cubicBezTo>
                  <a:pt x="1493542" y="366905"/>
                  <a:pt x="1493719" y="366910"/>
                  <a:pt x="1493895" y="366914"/>
                </a:cubicBezTo>
                <a:lnTo>
                  <a:pt x="1494460" y="373792"/>
                </a:lnTo>
                <a:cubicBezTo>
                  <a:pt x="1499750" y="404884"/>
                  <a:pt x="1502312" y="436636"/>
                  <a:pt x="1502268" y="468842"/>
                </a:cubicBezTo>
                <a:cubicBezTo>
                  <a:pt x="1503641" y="474631"/>
                  <a:pt x="1503703" y="480458"/>
                  <a:pt x="1503703" y="486299"/>
                </a:cubicBezTo>
                <a:cubicBezTo>
                  <a:pt x="1503703" y="490229"/>
                  <a:pt x="1503674" y="494151"/>
                  <a:pt x="1503082" y="498061"/>
                </a:cubicBezTo>
                <a:lnTo>
                  <a:pt x="1502560" y="498027"/>
                </a:lnTo>
                <a:lnTo>
                  <a:pt x="1502533" y="498535"/>
                </a:lnTo>
                <a:lnTo>
                  <a:pt x="1484625" y="496864"/>
                </a:lnTo>
                <a:cubicBezTo>
                  <a:pt x="1450758" y="496322"/>
                  <a:pt x="1417408" y="493257"/>
                  <a:pt x="1384798" y="487548"/>
                </a:cubicBezTo>
                <a:cubicBezTo>
                  <a:pt x="1378964" y="487979"/>
                  <a:pt x="1373389" y="487004"/>
                  <a:pt x="1367833" y="485964"/>
                </a:cubicBezTo>
                <a:lnTo>
                  <a:pt x="1367712" y="484784"/>
                </a:lnTo>
                <a:cubicBezTo>
                  <a:pt x="1115174" y="443705"/>
                  <a:pt x="899474" y="299632"/>
                  <a:pt x="769992" y="99096"/>
                </a:cubicBezTo>
                <a:close/>
                <a:moveTo>
                  <a:pt x="637843" y="3089525"/>
                </a:moveTo>
                <a:lnTo>
                  <a:pt x="644623" y="3006343"/>
                </a:lnTo>
                <a:lnTo>
                  <a:pt x="645189" y="2999411"/>
                </a:lnTo>
                <a:cubicBezTo>
                  <a:pt x="645364" y="2999406"/>
                  <a:pt x="645542" y="2999401"/>
                  <a:pt x="645717" y="2999346"/>
                </a:cubicBezTo>
                <a:cubicBezTo>
                  <a:pt x="698313" y="2633713"/>
                  <a:pt x="992312" y="2342777"/>
                  <a:pt x="1367711" y="2281230"/>
                </a:cubicBezTo>
                <a:lnTo>
                  <a:pt x="1367833" y="2280040"/>
                </a:lnTo>
                <a:cubicBezTo>
                  <a:pt x="1373387" y="2278993"/>
                  <a:pt x="1378961" y="2278011"/>
                  <a:pt x="1384794" y="2278445"/>
                </a:cubicBezTo>
                <a:cubicBezTo>
                  <a:pt x="1417415" y="2272687"/>
                  <a:pt x="1450779" y="2269598"/>
                  <a:pt x="1484657" y="2269052"/>
                </a:cubicBezTo>
                <a:lnTo>
                  <a:pt x="1502533" y="2267371"/>
                </a:lnTo>
                <a:lnTo>
                  <a:pt x="1502560" y="2267882"/>
                </a:lnTo>
                <a:lnTo>
                  <a:pt x="1503081" y="2267848"/>
                </a:lnTo>
                <a:lnTo>
                  <a:pt x="1503703" y="2279702"/>
                </a:lnTo>
                <a:cubicBezTo>
                  <a:pt x="1503703" y="2285589"/>
                  <a:pt x="1503641" y="2291461"/>
                  <a:pt x="1502268" y="2297292"/>
                </a:cubicBezTo>
                <a:cubicBezTo>
                  <a:pt x="1502312" y="2329761"/>
                  <a:pt x="1499749" y="2361770"/>
                  <a:pt x="1494457" y="2393114"/>
                </a:cubicBezTo>
                <a:lnTo>
                  <a:pt x="1493894" y="2400032"/>
                </a:lnTo>
                <a:cubicBezTo>
                  <a:pt x="1493716" y="2400037"/>
                  <a:pt x="1493541" y="2400042"/>
                  <a:pt x="1493365" y="2400097"/>
                </a:cubicBezTo>
                <a:cubicBezTo>
                  <a:pt x="1447346" y="2720025"/>
                  <a:pt x="1216500" y="2982764"/>
                  <a:pt x="908018" y="3084683"/>
                </a:cubicBezTo>
                <a:lnTo>
                  <a:pt x="888285" y="3089525"/>
                </a:lnTo>
                <a:close/>
                <a:moveTo>
                  <a:pt x="635382" y="1361522"/>
                </a:moveTo>
                <a:cubicBezTo>
                  <a:pt x="635382" y="1355634"/>
                  <a:pt x="635442" y="1349760"/>
                  <a:pt x="636815" y="1343926"/>
                </a:cubicBezTo>
                <a:cubicBezTo>
                  <a:pt x="636771" y="1311465"/>
                  <a:pt x="639334" y="1279462"/>
                  <a:pt x="644623" y="1248124"/>
                </a:cubicBezTo>
                <a:lnTo>
                  <a:pt x="645189" y="1241192"/>
                </a:lnTo>
                <a:cubicBezTo>
                  <a:pt x="645365" y="1241187"/>
                  <a:pt x="645543" y="1241182"/>
                  <a:pt x="645717" y="1241127"/>
                </a:cubicBezTo>
                <a:cubicBezTo>
                  <a:pt x="698313" y="875493"/>
                  <a:pt x="992312" y="584557"/>
                  <a:pt x="1367711" y="523010"/>
                </a:cubicBezTo>
                <a:lnTo>
                  <a:pt x="1367833" y="521820"/>
                </a:lnTo>
                <a:cubicBezTo>
                  <a:pt x="1373387" y="520774"/>
                  <a:pt x="1378961" y="519792"/>
                  <a:pt x="1384794" y="520226"/>
                </a:cubicBezTo>
                <a:cubicBezTo>
                  <a:pt x="1417415" y="514468"/>
                  <a:pt x="1450779" y="511379"/>
                  <a:pt x="1484657" y="510833"/>
                </a:cubicBezTo>
                <a:lnTo>
                  <a:pt x="1502533" y="509151"/>
                </a:lnTo>
                <a:lnTo>
                  <a:pt x="1502560" y="509663"/>
                </a:lnTo>
                <a:lnTo>
                  <a:pt x="1503081" y="509629"/>
                </a:lnTo>
                <a:lnTo>
                  <a:pt x="1503703" y="521483"/>
                </a:lnTo>
                <a:cubicBezTo>
                  <a:pt x="1503703" y="527369"/>
                  <a:pt x="1503641" y="533241"/>
                  <a:pt x="1502268" y="539073"/>
                </a:cubicBezTo>
                <a:cubicBezTo>
                  <a:pt x="1502312" y="571542"/>
                  <a:pt x="1499749" y="603550"/>
                  <a:pt x="1494457" y="634895"/>
                </a:cubicBezTo>
                <a:lnTo>
                  <a:pt x="1493894" y="641812"/>
                </a:lnTo>
                <a:cubicBezTo>
                  <a:pt x="1493716" y="641818"/>
                  <a:pt x="1493541" y="641823"/>
                  <a:pt x="1493365" y="641878"/>
                </a:cubicBezTo>
                <a:cubicBezTo>
                  <a:pt x="1440771" y="1007510"/>
                  <a:pt x="1146772" y="1298446"/>
                  <a:pt x="771371" y="1359994"/>
                </a:cubicBezTo>
                <a:lnTo>
                  <a:pt x="771250" y="1361184"/>
                </a:lnTo>
                <a:cubicBezTo>
                  <a:pt x="765695" y="1362231"/>
                  <a:pt x="760120" y="1363214"/>
                  <a:pt x="754286" y="1362780"/>
                </a:cubicBezTo>
                <a:cubicBezTo>
                  <a:pt x="721677" y="1368535"/>
                  <a:pt x="688326" y="1371623"/>
                  <a:pt x="654458" y="1372169"/>
                </a:cubicBezTo>
                <a:lnTo>
                  <a:pt x="636551" y="1373854"/>
                </a:lnTo>
                <a:lnTo>
                  <a:pt x="636524" y="1373341"/>
                </a:lnTo>
                <a:lnTo>
                  <a:pt x="636002" y="1373376"/>
                </a:lnTo>
                <a:cubicBezTo>
                  <a:pt x="635410" y="1369436"/>
                  <a:pt x="635382" y="1365482"/>
                  <a:pt x="635382" y="1361522"/>
                </a:cubicBezTo>
                <a:close/>
                <a:moveTo>
                  <a:pt x="635382" y="1411078"/>
                </a:moveTo>
                <a:lnTo>
                  <a:pt x="636003" y="1399317"/>
                </a:lnTo>
                <a:lnTo>
                  <a:pt x="636524" y="1399351"/>
                </a:lnTo>
                <a:lnTo>
                  <a:pt x="636551" y="1398843"/>
                </a:lnTo>
                <a:lnTo>
                  <a:pt x="654426" y="1400511"/>
                </a:lnTo>
                <a:cubicBezTo>
                  <a:pt x="688306" y="1401053"/>
                  <a:pt x="721668" y="1404118"/>
                  <a:pt x="754290" y="1409831"/>
                </a:cubicBezTo>
                <a:cubicBezTo>
                  <a:pt x="760124" y="1409399"/>
                  <a:pt x="765697" y="1410375"/>
                  <a:pt x="771250" y="1411413"/>
                </a:cubicBezTo>
                <a:lnTo>
                  <a:pt x="771372" y="1412593"/>
                </a:lnTo>
                <a:cubicBezTo>
                  <a:pt x="1146772" y="1473657"/>
                  <a:pt x="1440771" y="1762307"/>
                  <a:pt x="1493366" y="2125070"/>
                </a:cubicBezTo>
                <a:cubicBezTo>
                  <a:pt x="1493542" y="2125125"/>
                  <a:pt x="1493718" y="2125130"/>
                  <a:pt x="1493895" y="2125135"/>
                </a:cubicBezTo>
                <a:lnTo>
                  <a:pt x="1494460" y="2132012"/>
                </a:lnTo>
                <a:cubicBezTo>
                  <a:pt x="1499750" y="2163105"/>
                  <a:pt x="1502312" y="2194855"/>
                  <a:pt x="1502268" y="2227062"/>
                </a:cubicBezTo>
                <a:cubicBezTo>
                  <a:pt x="1503641" y="2232850"/>
                  <a:pt x="1503703" y="2238678"/>
                  <a:pt x="1503703" y="2244520"/>
                </a:cubicBezTo>
                <a:cubicBezTo>
                  <a:pt x="1503703" y="2248449"/>
                  <a:pt x="1503674" y="2252372"/>
                  <a:pt x="1503082" y="2256280"/>
                </a:cubicBezTo>
                <a:lnTo>
                  <a:pt x="1502560" y="2256246"/>
                </a:lnTo>
                <a:lnTo>
                  <a:pt x="1502533" y="2256755"/>
                </a:lnTo>
                <a:lnTo>
                  <a:pt x="1484625" y="2255084"/>
                </a:lnTo>
                <a:cubicBezTo>
                  <a:pt x="1450758" y="2254542"/>
                  <a:pt x="1417407" y="2251477"/>
                  <a:pt x="1384798" y="2245767"/>
                </a:cubicBezTo>
                <a:cubicBezTo>
                  <a:pt x="1378964" y="2246198"/>
                  <a:pt x="1373389" y="2245223"/>
                  <a:pt x="1367833" y="2244184"/>
                </a:cubicBezTo>
                <a:lnTo>
                  <a:pt x="1367712" y="2243004"/>
                </a:lnTo>
                <a:cubicBezTo>
                  <a:pt x="992312" y="2181939"/>
                  <a:pt x="698313" y="1893288"/>
                  <a:pt x="645718" y="1530527"/>
                </a:cubicBezTo>
                <a:cubicBezTo>
                  <a:pt x="645544" y="1530472"/>
                  <a:pt x="645367" y="1530468"/>
                  <a:pt x="645190" y="1530463"/>
                </a:cubicBezTo>
                <a:lnTo>
                  <a:pt x="644626" y="1523599"/>
                </a:lnTo>
                <a:cubicBezTo>
                  <a:pt x="639335" y="1492501"/>
                  <a:pt x="636771" y="1460743"/>
                  <a:pt x="636815" y="1428529"/>
                </a:cubicBezTo>
                <a:cubicBezTo>
                  <a:pt x="635442" y="1422743"/>
                  <a:pt x="635382" y="1416918"/>
                  <a:pt x="635382" y="1411078"/>
                </a:cubicBezTo>
                <a:close/>
                <a:moveTo>
                  <a:pt x="0" y="120584"/>
                </a:moveTo>
                <a:lnTo>
                  <a:pt x="0" y="0"/>
                </a:lnTo>
                <a:lnTo>
                  <a:pt x="95071" y="0"/>
                </a:lnTo>
                <a:lnTo>
                  <a:pt x="23697" y="79433"/>
                </a:lnTo>
                <a:close/>
                <a:moveTo>
                  <a:pt x="0" y="459154"/>
                </a:moveTo>
                <a:lnTo>
                  <a:pt x="0" y="322913"/>
                </a:lnTo>
                <a:lnTo>
                  <a:pt x="85961" y="286715"/>
                </a:lnTo>
                <a:cubicBezTo>
                  <a:pt x="198873" y="230513"/>
                  <a:pt x="294715" y="147295"/>
                  <a:pt x="364172" y="45955"/>
                </a:cubicBezTo>
                <a:lnTo>
                  <a:pt x="387426" y="0"/>
                </a:lnTo>
                <a:lnTo>
                  <a:pt x="542918" y="0"/>
                </a:lnTo>
                <a:lnTo>
                  <a:pt x="488688" y="99096"/>
                </a:lnTo>
                <a:cubicBezTo>
                  <a:pt x="380786" y="266209"/>
                  <a:pt x="213011" y="394112"/>
                  <a:pt x="13938" y="455878"/>
                </a:cubicBezTo>
                <a:close/>
                <a:moveTo>
                  <a:pt x="0" y="1108862"/>
                </a:moveTo>
                <a:lnTo>
                  <a:pt x="0" y="893255"/>
                </a:lnTo>
                <a:lnTo>
                  <a:pt x="33376" y="945052"/>
                </a:lnTo>
                <a:cubicBezTo>
                  <a:pt x="138130" y="1084176"/>
                  <a:pt x="293395" y="1185481"/>
                  <a:pt x="473320" y="1223782"/>
                </a:cubicBezTo>
                <a:cubicBezTo>
                  <a:pt x="424556" y="978162"/>
                  <a:pt x="246384" y="777056"/>
                  <a:pt x="9746" y="689563"/>
                </a:cubicBezTo>
                <a:lnTo>
                  <a:pt x="0" y="686740"/>
                </a:lnTo>
                <a:lnTo>
                  <a:pt x="0" y="549764"/>
                </a:lnTo>
                <a:lnTo>
                  <a:pt x="27617" y="556541"/>
                </a:lnTo>
                <a:cubicBezTo>
                  <a:pt x="336096" y="658459"/>
                  <a:pt x="566943" y="921197"/>
                  <a:pt x="612962" y="1241127"/>
                </a:cubicBezTo>
                <a:cubicBezTo>
                  <a:pt x="613138" y="1241182"/>
                  <a:pt x="613315" y="1241187"/>
                  <a:pt x="613492" y="1241192"/>
                </a:cubicBezTo>
                <a:lnTo>
                  <a:pt x="614057" y="1248124"/>
                </a:lnTo>
                <a:cubicBezTo>
                  <a:pt x="619347" y="1279462"/>
                  <a:pt x="621909" y="1311465"/>
                  <a:pt x="621865" y="1343926"/>
                </a:cubicBezTo>
                <a:cubicBezTo>
                  <a:pt x="623237" y="1349760"/>
                  <a:pt x="623299" y="1355634"/>
                  <a:pt x="623299" y="1361522"/>
                </a:cubicBezTo>
                <a:cubicBezTo>
                  <a:pt x="623299" y="1365482"/>
                  <a:pt x="623271" y="1369436"/>
                  <a:pt x="622679" y="1373376"/>
                </a:cubicBezTo>
                <a:lnTo>
                  <a:pt x="622157" y="1373341"/>
                </a:lnTo>
                <a:lnTo>
                  <a:pt x="622129" y="1373854"/>
                </a:lnTo>
                <a:lnTo>
                  <a:pt x="604221" y="1372169"/>
                </a:lnTo>
                <a:cubicBezTo>
                  <a:pt x="570354" y="1371623"/>
                  <a:pt x="537004" y="1368535"/>
                  <a:pt x="504394" y="1362780"/>
                </a:cubicBezTo>
                <a:cubicBezTo>
                  <a:pt x="498560" y="1363214"/>
                  <a:pt x="492985" y="1362231"/>
                  <a:pt x="487429" y="1361184"/>
                </a:cubicBezTo>
                <a:lnTo>
                  <a:pt x="487308" y="1359994"/>
                </a:lnTo>
                <a:cubicBezTo>
                  <a:pt x="299609" y="1329221"/>
                  <a:pt x="132258" y="1241100"/>
                  <a:pt x="5260" y="1114967"/>
                </a:cubicBezTo>
                <a:close/>
                <a:moveTo>
                  <a:pt x="0" y="2216459"/>
                </a:moveTo>
                <a:lnTo>
                  <a:pt x="0" y="2080559"/>
                </a:lnTo>
                <a:lnTo>
                  <a:pt x="9744" y="2077760"/>
                </a:lnTo>
                <a:cubicBezTo>
                  <a:pt x="246382" y="1990953"/>
                  <a:pt x="424553" y="1791426"/>
                  <a:pt x="473318" y="1547735"/>
                </a:cubicBezTo>
                <a:cubicBezTo>
                  <a:pt x="293393" y="1585736"/>
                  <a:pt x="138127" y="1686244"/>
                  <a:pt x="33374" y="1824276"/>
                </a:cubicBezTo>
                <a:lnTo>
                  <a:pt x="0" y="1875663"/>
                </a:lnTo>
                <a:lnTo>
                  <a:pt x="0" y="1661750"/>
                </a:lnTo>
                <a:lnTo>
                  <a:pt x="5257" y="1655695"/>
                </a:lnTo>
                <a:cubicBezTo>
                  <a:pt x="132256" y="1530554"/>
                  <a:pt x="299606" y="1443125"/>
                  <a:pt x="487305" y="1412593"/>
                </a:cubicBezTo>
                <a:lnTo>
                  <a:pt x="487427" y="1411413"/>
                </a:lnTo>
                <a:cubicBezTo>
                  <a:pt x="492981" y="1410375"/>
                  <a:pt x="498555" y="1409399"/>
                  <a:pt x="504388" y="1409831"/>
                </a:cubicBezTo>
                <a:cubicBezTo>
                  <a:pt x="537009" y="1404118"/>
                  <a:pt x="570373" y="1401053"/>
                  <a:pt x="604251" y="1400511"/>
                </a:cubicBezTo>
                <a:lnTo>
                  <a:pt x="622127" y="1398843"/>
                </a:lnTo>
                <a:lnTo>
                  <a:pt x="622154" y="1399351"/>
                </a:lnTo>
                <a:lnTo>
                  <a:pt x="622675" y="1399317"/>
                </a:lnTo>
                <a:lnTo>
                  <a:pt x="623297" y="1411078"/>
                </a:lnTo>
                <a:cubicBezTo>
                  <a:pt x="623297" y="1416918"/>
                  <a:pt x="623235" y="1422743"/>
                  <a:pt x="621863" y="1428529"/>
                </a:cubicBezTo>
                <a:cubicBezTo>
                  <a:pt x="621907" y="1460743"/>
                  <a:pt x="619344" y="1492501"/>
                  <a:pt x="614051" y="1523599"/>
                </a:cubicBezTo>
                <a:lnTo>
                  <a:pt x="613488" y="1530463"/>
                </a:lnTo>
                <a:cubicBezTo>
                  <a:pt x="613311" y="1530468"/>
                  <a:pt x="613135" y="1530472"/>
                  <a:pt x="612959" y="1530527"/>
                </a:cubicBezTo>
                <a:cubicBezTo>
                  <a:pt x="566940" y="1847943"/>
                  <a:pt x="336094" y="2108619"/>
                  <a:pt x="27613" y="2209736"/>
                </a:cubicBezTo>
                <a:close/>
                <a:moveTo>
                  <a:pt x="0" y="2867081"/>
                </a:moveTo>
                <a:lnTo>
                  <a:pt x="0" y="2651475"/>
                </a:lnTo>
                <a:lnTo>
                  <a:pt x="33376" y="2703272"/>
                </a:lnTo>
                <a:cubicBezTo>
                  <a:pt x="138130" y="2842396"/>
                  <a:pt x="293395" y="2943700"/>
                  <a:pt x="473320" y="2982001"/>
                </a:cubicBezTo>
                <a:cubicBezTo>
                  <a:pt x="424556" y="2736382"/>
                  <a:pt x="246384" y="2535275"/>
                  <a:pt x="9746" y="2447782"/>
                </a:cubicBezTo>
                <a:lnTo>
                  <a:pt x="0" y="2444960"/>
                </a:lnTo>
                <a:lnTo>
                  <a:pt x="0" y="2307984"/>
                </a:lnTo>
                <a:lnTo>
                  <a:pt x="27617" y="2314760"/>
                </a:lnTo>
                <a:cubicBezTo>
                  <a:pt x="336096" y="2416678"/>
                  <a:pt x="566943" y="2679417"/>
                  <a:pt x="612962" y="2999346"/>
                </a:cubicBezTo>
                <a:cubicBezTo>
                  <a:pt x="613138" y="2999401"/>
                  <a:pt x="613315" y="2999406"/>
                  <a:pt x="613492" y="2999411"/>
                </a:cubicBezTo>
                <a:lnTo>
                  <a:pt x="614056" y="3006343"/>
                </a:lnTo>
                <a:lnTo>
                  <a:pt x="620836" y="3089525"/>
                </a:lnTo>
                <a:lnTo>
                  <a:pt x="370396" y="3089525"/>
                </a:lnTo>
                <a:lnTo>
                  <a:pt x="350661" y="3084682"/>
                </a:lnTo>
                <a:cubicBezTo>
                  <a:pt x="218455" y="3041003"/>
                  <a:pt x="100509" y="2967785"/>
                  <a:pt x="5260" y="2873187"/>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sp>
      <p:cxnSp>
        <p:nvCxnSpPr>
          <p:cNvPr id="21" name="Straight Connector 20">
            <a:extLst>
              <a:ext uri="{FF2B5EF4-FFF2-40B4-BE49-F238E27FC236}">
                <a16:creationId xmlns:a16="http://schemas.microsoft.com/office/drawing/2014/main" id="{99237721-19CF-41B1-AA0A-E1E1A8282D5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4219803" y="4735775"/>
            <a:ext cx="7006998" cy="1245732"/>
          </a:xfrm>
        </p:spPr>
        <p:txBody>
          <a:bodyPr anchor="t">
            <a:normAutofit/>
          </a:bodyPr>
          <a:lstStyle/>
          <a:p>
            <a:r>
              <a:rPr lang="en-US" dirty="0">
                <a:solidFill>
                  <a:schemeClr val="bg1"/>
                </a:solidFill>
              </a:rPr>
              <a:t>Your church website</a:t>
            </a:r>
          </a:p>
        </p:txBody>
      </p:sp>
      <p:sp>
        <p:nvSpPr>
          <p:cNvPr id="3" name="Content Placeholder 2">
            <a:extLst>
              <a:ext uri="{FF2B5EF4-FFF2-40B4-BE49-F238E27FC236}">
                <a16:creationId xmlns:a16="http://schemas.microsoft.com/office/drawing/2014/main" id="{6D9517AD-6851-4BEF-A4E9-42D0FA391B10}"/>
              </a:ext>
            </a:extLst>
          </p:cNvPr>
          <p:cNvSpPr>
            <a:spLocks noGrp="1"/>
          </p:cNvSpPr>
          <p:nvPr>
            <p:ph idx="1"/>
          </p:nvPr>
        </p:nvSpPr>
        <p:spPr>
          <a:xfrm>
            <a:off x="4219802" y="965864"/>
            <a:ext cx="7006998" cy="3450370"/>
          </a:xfrm>
        </p:spPr>
        <p:txBody>
          <a:bodyPr anchor="b">
            <a:normAutofit lnSpcReduction="10000"/>
          </a:bodyPr>
          <a:lstStyle/>
          <a:p>
            <a:r>
              <a:rPr lang="en-US" sz="2000" dirty="0">
                <a:solidFill>
                  <a:srgbClr val="FFFFFF"/>
                </a:solidFill>
              </a:rPr>
              <a:t>Beginning to think about your website:</a:t>
            </a:r>
          </a:p>
          <a:p>
            <a:r>
              <a:rPr lang="en-US" sz="2000" dirty="0">
                <a:solidFill>
                  <a:srgbClr val="FFFFFF"/>
                </a:solidFill>
              </a:rPr>
              <a:t>Why is it important?</a:t>
            </a:r>
          </a:p>
          <a:p>
            <a:r>
              <a:rPr lang="en-US" sz="2000" dirty="0">
                <a:solidFill>
                  <a:srgbClr val="FFFFFF"/>
                </a:solidFill>
              </a:rPr>
              <a:t>Who is it for?</a:t>
            </a:r>
          </a:p>
          <a:p>
            <a:r>
              <a:rPr lang="en-US" sz="2000" dirty="0">
                <a:solidFill>
                  <a:srgbClr val="FFFFFF"/>
                </a:solidFill>
              </a:rPr>
              <a:t>What should it include?</a:t>
            </a:r>
          </a:p>
          <a:p>
            <a:r>
              <a:rPr lang="en-US" sz="2000" dirty="0">
                <a:solidFill>
                  <a:srgbClr val="FFFFFF"/>
                </a:solidFill>
              </a:rPr>
              <a:t>How should it look?</a:t>
            </a:r>
          </a:p>
          <a:p>
            <a:r>
              <a:rPr lang="en-US" sz="2000" dirty="0">
                <a:solidFill>
                  <a:srgbClr val="FFFFFF"/>
                </a:solidFill>
              </a:rPr>
              <a:t>What should it say?</a:t>
            </a:r>
          </a:p>
          <a:p>
            <a:r>
              <a:rPr lang="en-US" sz="2000" dirty="0">
                <a:solidFill>
                  <a:srgbClr val="FFFFFF"/>
                </a:solidFill>
              </a:rPr>
              <a:t>What should it do?</a:t>
            </a:r>
          </a:p>
          <a:p>
            <a:r>
              <a:rPr lang="en-US" sz="2000" dirty="0">
                <a:solidFill>
                  <a:srgbClr val="FFFFFF"/>
                </a:solidFill>
              </a:rPr>
              <a:t>How should it work?</a:t>
            </a:r>
          </a:p>
        </p:txBody>
      </p:sp>
    </p:spTree>
    <p:extLst>
      <p:ext uri="{BB962C8B-B14F-4D97-AF65-F5344CB8AC3E}">
        <p14:creationId xmlns:p14="http://schemas.microsoft.com/office/powerpoint/2010/main" val="897841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964788" y="804333"/>
            <a:ext cx="3391900" cy="5249334"/>
          </a:xfrm>
        </p:spPr>
        <p:txBody>
          <a:bodyPr>
            <a:normAutofit/>
          </a:bodyPr>
          <a:lstStyle/>
          <a:p>
            <a:pPr algn="r"/>
            <a:r>
              <a:rPr lang="en-US" i="1" dirty="0">
                <a:solidFill>
                  <a:srgbClr val="FFFFFF"/>
                </a:solidFill>
              </a:rPr>
              <a:t>Not</a:t>
            </a:r>
            <a:r>
              <a:rPr lang="en-US" dirty="0">
                <a:solidFill>
                  <a:srgbClr val="FFFFFF"/>
                </a:solidFill>
              </a:rPr>
              <a:t> the yellow pages</a:t>
            </a:r>
            <a:br>
              <a:rPr lang="en-US" dirty="0">
                <a:solidFill>
                  <a:srgbClr val="FFFFFF"/>
                </a:solidFill>
              </a:rPr>
            </a:br>
            <a:r>
              <a:rPr lang="en-US" sz="3200" dirty="0"/>
              <a:t>So what is the purpose of a website?</a:t>
            </a:r>
            <a:endParaRPr lang="en-US" dirty="0">
              <a:solidFill>
                <a:srgbClr val="FFFFFF"/>
              </a:solidFill>
            </a:endParaRPr>
          </a:p>
        </p:txBody>
      </p:sp>
      <p:sp>
        <p:nvSpPr>
          <p:cNvPr id="3" name="Content Placeholder 2">
            <a:extLst>
              <a:ext uri="{FF2B5EF4-FFF2-40B4-BE49-F238E27FC236}">
                <a16:creationId xmlns:a16="http://schemas.microsoft.com/office/drawing/2014/main" id="{6D9517AD-6851-4BEF-A4E9-42D0FA391B10}"/>
              </a:ext>
            </a:extLst>
          </p:cNvPr>
          <p:cNvSpPr>
            <a:spLocks noGrp="1"/>
          </p:cNvSpPr>
          <p:nvPr>
            <p:ph idx="1"/>
          </p:nvPr>
        </p:nvSpPr>
        <p:spPr>
          <a:xfrm>
            <a:off x="4951048" y="804333"/>
            <a:ext cx="6306003" cy="5249334"/>
          </a:xfrm>
        </p:spPr>
        <p:txBody>
          <a:bodyPr anchor="ctr">
            <a:normAutofit/>
          </a:bodyPr>
          <a:lstStyle/>
          <a:p>
            <a:pPr marL="0" indent="0">
              <a:buNone/>
            </a:pPr>
            <a:r>
              <a:rPr lang="en-US" dirty="0"/>
              <a:t>The internet is not the equivalent of the yellow pages. </a:t>
            </a:r>
          </a:p>
          <a:p>
            <a:pPr marL="0" indent="0">
              <a:buNone/>
            </a:pPr>
            <a:r>
              <a:rPr lang="en-US" dirty="0"/>
              <a:t>People are not attempting to “find a church” as they did in the old days. Then, they would open the book, find their denomination, look for a church address nearby and go visit to learn more. </a:t>
            </a:r>
          </a:p>
          <a:p>
            <a:pPr marL="0" indent="0">
              <a:buNone/>
            </a:pPr>
            <a:r>
              <a:rPr lang="en-US" dirty="0"/>
              <a:t>Those days are long gone. That is not what your website is for. </a:t>
            </a:r>
          </a:p>
          <a:p>
            <a:pPr marL="0" indent="0">
              <a:buNone/>
            </a:pPr>
            <a:r>
              <a:rPr lang="en-US" dirty="0"/>
              <a:t>So what is the purpose of a website?</a:t>
            </a:r>
          </a:p>
          <a:p>
            <a:pPr marL="0" indent="0">
              <a:buNone/>
            </a:pPr>
            <a:endParaRPr lang="en-US" dirty="0"/>
          </a:p>
        </p:txBody>
      </p:sp>
    </p:spTree>
    <p:extLst>
      <p:ext uri="{BB962C8B-B14F-4D97-AF65-F5344CB8AC3E}">
        <p14:creationId xmlns:p14="http://schemas.microsoft.com/office/powerpoint/2010/main" val="1762530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964788" y="804333"/>
            <a:ext cx="3391900" cy="5249334"/>
          </a:xfrm>
        </p:spPr>
        <p:txBody>
          <a:bodyPr>
            <a:normAutofit/>
          </a:bodyPr>
          <a:lstStyle/>
          <a:p>
            <a:pPr algn="r"/>
            <a:r>
              <a:rPr lang="en-US" sz="4800" dirty="0">
                <a:solidFill>
                  <a:srgbClr val="FFFFFF"/>
                </a:solidFill>
              </a:rPr>
              <a:t>Growth strategy</a:t>
            </a:r>
            <a:br>
              <a:rPr lang="en-US" sz="4800" dirty="0">
                <a:solidFill>
                  <a:srgbClr val="FFFFFF"/>
                </a:solidFill>
              </a:rPr>
            </a:br>
            <a:r>
              <a:rPr lang="en-US" sz="4800" dirty="0">
                <a:solidFill>
                  <a:schemeClr val="tx1">
                    <a:lumMod val="85000"/>
                    <a:lumOff val="15000"/>
                  </a:schemeClr>
                </a:solidFill>
              </a:rPr>
              <a:t>“</a:t>
            </a:r>
            <a:r>
              <a:rPr lang="en-US" sz="3200" dirty="0">
                <a:solidFill>
                  <a:schemeClr val="tx1">
                    <a:lumMod val="85000"/>
                    <a:lumOff val="15000"/>
                  </a:schemeClr>
                </a:solidFill>
              </a:rPr>
              <a:t>Pray like it all depends on god, work like it all depends upon you.”</a:t>
            </a:r>
            <a:endParaRPr lang="en-US" sz="4800" dirty="0">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6D9517AD-6851-4BEF-A4E9-42D0FA391B10}"/>
              </a:ext>
            </a:extLst>
          </p:cNvPr>
          <p:cNvSpPr>
            <a:spLocks noGrp="1"/>
          </p:cNvSpPr>
          <p:nvPr>
            <p:ph idx="1"/>
          </p:nvPr>
        </p:nvSpPr>
        <p:spPr>
          <a:xfrm>
            <a:off x="4951048" y="804333"/>
            <a:ext cx="6306003" cy="5249334"/>
          </a:xfrm>
        </p:spPr>
        <p:txBody>
          <a:bodyPr anchor="ctr">
            <a:normAutofit/>
          </a:bodyPr>
          <a:lstStyle/>
          <a:p>
            <a:pPr marL="0" indent="0">
              <a:buNone/>
            </a:pPr>
            <a:r>
              <a:rPr lang="en-US" dirty="0"/>
              <a:t>Your church website is just one part of a growth strategy. You have had strategies about managing your finances, your healthcare, your career.  Not having a strategy for growing your church is almost gnostic.</a:t>
            </a:r>
          </a:p>
          <a:p>
            <a:pPr marL="0" indent="0">
              <a:buNone/>
            </a:pPr>
            <a:r>
              <a:rPr lang="en-US" dirty="0"/>
              <a:t>Your church growth must align with your website. If your mission is not ready for prime time. Wait.  Getting visitors prematurely can actually kill your mission if your visitor experience is negative.</a:t>
            </a:r>
          </a:p>
          <a:p>
            <a:pPr marL="0" indent="0">
              <a:buNone/>
            </a:pPr>
            <a:r>
              <a:rPr lang="en-US" dirty="0"/>
              <a:t>It goes without saying, your website will either help or hurt your mission. </a:t>
            </a:r>
            <a:r>
              <a:rPr lang="en-US" b="1" i="1" dirty="0"/>
              <a:t>It is not neutral! </a:t>
            </a:r>
          </a:p>
          <a:p>
            <a:pPr marL="0" indent="0">
              <a:buNone/>
            </a:pPr>
            <a:endParaRPr lang="en-US" dirty="0"/>
          </a:p>
        </p:txBody>
      </p:sp>
    </p:spTree>
    <p:extLst>
      <p:ext uri="{BB962C8B-B14F-4D97-AF65-F5344CB8AC3E}">
        <p14:creationId xmlns:p14="http://schemas.microsoft.com/office/powerpoint/2010/main" val="707419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964788" y="804333"/>
            <a:ext cx="3391900" cy="5249334"/>
          </a:xfrm>
        </p:spPr>
        <p:txBody>
          <a:bodyPr>
            <a:normAutofit/>
          </a:bodyPr>
          <a:lstStyle/>
          <a:p>
            <a:pPr algn="r"/>
            <a:r>
              <a:rPr lang="en-US" sz="4800" dirty="0">
                <a:solidFill>
                  <a:srgbClr val="FFFFFF"/>
                </a:solidFill>
              </a:rPr>
              <a:t>Ready for growth?</a:t>
            </a:r>
            <a:br>
              <a:rPr lang="en-US" sz="4800" dirty="0">
                <a:solidFill>
                  <a:srgbClr val="FFFFFF"/>
                </a:solidFill>
              </a:rPr>
            </a:br>
            <a:r>
              <a:rPr lang="en-US" sz="3200" dirty="0">
                <a:solidFill>
                  <a:schemeClr val="tx1">
                    <a:lumMod val="85000"/>
                    <a:lumOff val="15000"/>
                  </a:schemeClr>
                </a:solidFill>
              </a:rPr>
              <a:t>have you done an assessment?</a:t>
            </a:r>
            <a:endParaRPr lang="en-US" sz="4800" dirty="0">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6D9517AD-6851-4BEF-A4E9-42D0FA391B10}"/>
              </a:ext>
            </a:extLst>
          </p:cNvPr>
          <p:cNvSpPr>
            <a:spLocks noGrp="1"/>
          </p:cNvSpPr>
          <p:nvPr>
            <p:ph idx="1"/>
          </p:nvPr>
        </p:nvSpPr>
        <p:spPr>
          <a:xfrm>
            <a:off x="4951048" y="804333"/>
            <a:ext cx="6306003" cy="5440824"/>
          </a:xfrm>
        </p:spPr>
        <p:txBody>
          <a:bodyPr anchor="ctr">
            <a:normAutofit fontScale="92500"/>
          </a:bodyPr>
          <a:lstStyle/>
          <a:p>
            <a:pPr marL="0" indent="0">
              <a:buNone/>
            </a:pPr>
            <a:r>
              <a:rPr lang="en-US" dirty="0"/>
              <a:t>Are you committed to grow?  Having a website does not automatically grow your church.  It is just one cog in the wheel. Are you ready to grow?</a:t>
            </a:r>
          </a:p>
          <a:p>
            <a:pPr>
              <a:buFont typeface="Wingdings" panose="05000000000000000000" pitchFamily="2" charset="2"/>
              <a:buChar char="q"/>
            </a:pPr>
            <a:r>
              <a:rPr lang="en-US" dirty="0"/>
              <a:t>Do you have the energy to grow the church?</a:t>
            </a:r>
          </a:p>
          <a:p>
            <a:pPr>
              <a:buFont typeface="Wingdings" panose="05000000000000000000" pitchFamily="2" charset="2"/>
              <a:buChar char="q"/>
            </a:pPr>
            <a:r>
              <a:rPr lang="en-US" dirty="0"/>
              <a:t>Do you have the time?</a:t>
            </a:r>
          </a:p>
          <a:p>
            <a:pPr>
              <a:buFont typeface="Wingdings" panose="05000000000000000000" pitchFamily="2" charset="2"/>
              <a:buChar char="q"/>
            </a:pPr>
            <a:r>
              <a:rPr lang="en-US" dirty="0"/>
              <a:t>Is it your priority? Or a hobby?</a:t>
            </a:r>
          </a:p>
          <a:p>
            <a:pPr>
              <a:buFont typeface="Wingdings" panose="05000000000000000000" pitchFamily="2" charset="2"/>
              <a:buChar char="q"/>
            </a:pPr>
            <a:r>
              <a:rPr lang="en-US" dirty="0"/>
              <a:t>Do you have a willing core group?</a:t>
            </a:r>
          </a:p>
          <a:p>
            <a:pPr>
              <a:buFont typeface="Wingdings" panose="05000000000000000000" pitchFamily="2" charset="2"/>
              <a:buChar char="q"/>
            </a:pPr>
            <a:r>
              <a:rPr lang="en-US" dirty="0"/>
              <a:t>Are they equipped to support growth? Are you?</a:t>
            </a:r>
          </a:p>
          <a:p>
            <a:pPr>
              <a:buFont typeface="Wingdings" panose="05000000000000000000" pitchFamily="2" charset="2"/>
              <a:buChar char="q"/>
            </a:pPr>
            <a:r>
              <a:rPr lang="en-US" dirty="0"/>
              <a:t>Are you located in a place that helps or hurts growth?</a:t>
            </a:r>
          </a:p>
          <a:p>
            <a:pPr>
              <a:buFont typeface="Wingdings" panose="05000000000000000000" pitchFamily="2" charset="2"/>
              <a:buChar char="q"/>
            </a:pPr>
            <a:r>
              <a:rPr lang="en-US" dirty="0"/>
              <a:t>Who are you likely to attract?</a:t>
            </a:r>
          </a:p>
          <a:p>
            <a:pPr>
              <a:buFont typeface="Wingdings" panose="05000000000000000000" pitchFamily="2" charset="2"/>
              <a:buChar char="q"/>
            </a:pPr>
            <a:r>
              <a:rPr lang="en-US" dirty="0"/>
              <a:t>Who do you want to attract?</a:t>
            </a:r>
          </a:p>
          <a:p>
            <a:pPr>
              <a:buFont typeface="Wingdings" panose="05000000000000000000" pitchFamily="2" charset="2"/>
              <a:buChar char="q"/>
            </a:pPr>
            <a:r>
              <a:rPr lang="en-US" dirty="0"/>
              <a:t>What can you change, without sacrificing essentials, for meaningful growth?</a:t>
            </a:r>
          </a:p>
          <a:p>
            <a:pPr marL="0" indent="0">
              <a:buNone/>
            </a:pPr>
            <a:endParaRPr lang="en-US" dirty="0"/>
          </a:p>
        </p:txBody>
      </p:sp>
    </p:spTree>
    <p:extLst>
      <p:ext uri="{BB962C8B-B14F-4D97-AF65-F5344CB8AC3E}">
        <p14:creationId xmlns:p14="http://schemas.microsoft.com/office/powerpoint/2010/main" val="2921276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964788" y="804333"/>
            <a:ext cx="3391900" cy="5249334"/>
          </a:xfrm>
        </p:spPr>
        <p:txBody>
          <a:bodyPr>
            <a:normAutofit/>
          </a:bodyPr>
          <a:lstStyle/>
          <a:p>
            <a:pPr algn="r"/>
            <a:r>
              <a:rPr lang="en-US" dirty="0">
                <a:solidFill>
                  <a:srgbClr val="FFFFFF"/>
                </a:solidFill>
              </a:rPr>
              <a:t>Who is looking?</a:t>
            </a:r>
            <a:br>
              <a:rPr lang="en-US" dirty="0">
                <a:solidFill>
                  <a:srgbClr val="FFFFFF"/>
                </a:solidFill>
              </a:rPr>
            </a:br>
            <a:r>
              <a:rPr lang="en-US" sz="3200" dirty="0">
                <a:solidFill>
                  <a:schemeClr val="tx1">
                    <a:lumMod val="85000"/>
                    <a:lumOff val="15000"/>
                  </a:schemeClr>
                </a:solidFill>
              </a:rPr>
              <a:t>Seekers.</a:t>
            </a:r>
            <a:endParaRPr lang="en-US" dirty="0">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6D9517AD-6851-4BEF-A4E9-42D0FA391B10}"/>
              </a:ext>
            </a:extLst>
          </p:cNvPr>
          <p:cNvSpPr>
            <a:spLocks noGrp="1"/>
          </p:cNvSpPr>
          <p:nvPr>
            <p:ph idx="1"/>
          </p:nvPr>
        </p:nvSpPr>
        <p:spPr>
          <a:xfrm>
            <a:off x="4951048" y="804333"/>
            <a:ext cx="6306003" cy="5249334"/>
          </a:xfrm>
        </p:spPr>
        <p:txBody>
          <a:bodyPr anchor="ctr">
            <a:normAutofit/>
          </a:bodyPr>
          <a:lstStyle/>
          <a:p>
            <a:r>
              <a:rPr lang="en-US" dirty="0"/>
              <a:t>Who is looking for your church?  Unhappy Episcopalians? Lapsed Catholics? Young families?</a:t>
            </a:r>
          </a:p>
          <a:p>
            <a:r>
              <a:rPr lang="en-US" dirty="0"/>
              <a:t>Chances are, the people looking for your church are not looking for </a:t>
            </a:r>
            <a:r>
              <a:rPr lang="en-US" b="1" i="1" dirty="0">
                <a:solidFill>
                  <a:schemeClr val="accent2"/>
                </a:solidFill>
              </a:rPr>
              <a:t>your</a:t>
            </a:r>
            <a:r>
              <a:rPr lang="en-US" dirty="0"/>
              <a:t> church, but </a:t>
            </a:r>
            <a:r>
              <a:rPr lang="en-US" b="1" i="1" dirty="0">
                <a:solidFill>
                  <a:schemeClr val="accent2"/>
                </a:solidFill>
              </a:rPr>
              <a:t>a</a:t>
            </a:r>
            <a:r>
              <a:rPr lang="en-US" dirty="0"/>
              <a:t> church in your area - A church that resonates with them in some way. But they are not going to go visit you first. Their first exposure to you will be through your website. </a:t>
            </a:r>
          </a:p>
        </p:txBody>
      </p:sp>
    </p:spTree>
    <p:extLst>
      <p:ext uri="{BB962C8B-B14F-4D97-AF65-F5344CB8AC3E}">
        <p14:creationId xmlns:p14="http://schemas.microsoft.com/office/powerpoint/2010/main" val="4065766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AE4C84F-7457-4662-AFA3-554A32B9C3D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DF9B39E-8A25-4BC3-B3C0-ACD46B94E6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88952" cy="2285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A91CE2E-0B4F-41F3-95F2-0EB7003685D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42273"/>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1024128" y="4971088"/>
            <a:ext cx="9720072" cy="1499616"/>
          </a:xfrm>
        </p:spPr>
        <p:txBody>
          <a:bodyPr>
            <a:normAutofit/>
          </a:bodyPr>
          <a:lstStyle/>
          <a:p>
            <a:r>
              <a:rPr lang="en-US" dirty="0">
                <a:solidFill>
                  <a:srgbClr val="FFFFFF"/>
                </a:solidFill>
              </a:rPr>
              <a:t>Who are you reaching?</a:t>
            </a:r>
            <a:br>
              <a:rPr lang="en-US" dirty="0">
                <a:solidFill>
                  <a:srgbClr val="FFFFFF"/>
                </a:solidFill>
              </a:rPr>
            </a:br>
            <a:r>
              <a:rPr lang="en-US" sz="3200" dirty="0">
                <a:solidFill>
                  <a:schemeClr val="tx1">
                    <a:lumMod val="85000"/>
                    <a:lumOff val="15000"/>
                  </a:schemeClr>
                </a:solidFill>
              </a:rPr>
              <a:t>demographics</a:t>
            </a:r>
            <a:endParaRPr lang="en-US" dirty="0">
              <a:solidFill>
                <a:schemeClr val="tx1">
                  <a:lumMod val="85000"/>
                  <a:lumOff val="15000"/>
                </a:schemeClr>
              </a:solidFill>
            </a:endParaRPr>
          </a:p>
        </p:txBody>
      </p:sp>
      <p:graphicFrame>
        <p:nvGraphicFramePr>
          <p:cNvPr id="12" name="Content Placeholder 2"/>
          <p:cNvGraphicFramePr>
            <a:graphicFrameLocks noGrp="1"/>
          </p:cNvGraphicFramePr>
          <p:nvPr>
            <p:ph idx="1"/>
            <p:extLst>
              <p:ext uri="{D42A27DB-BD31-4B8C-83A1-F6EECF244321}">
                <p14:modId xmlns:p14="http://schemas.microsoft.com/office/powerpoint/2010/main" val="1450193138"/>
              </p:ext>
            </p:extLst>
          </p:nvPr>
        </p:nvGraphicFramePr>
        <p:xfrm>
          <a:off x="642938" y="642938"/>
          <a:ext cx="10896600" cy="3355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1350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964788" y="804333"/>
            <a:ext cx="3391900" cy="5249334"/>
          </a:xfrm>
        </p:spPr>
        <p:txBody>
          <a:bodyPr>
            <a:normAutofit/>
          </a:bodyPr>
          <a:lstStyle/>
          <a:p>
            <a:pPr algn="r"/>
            <a:r>
              <a:rPr lang="en-US" dirty="0">
                <a:solidFill>
                  <a:srgbClr val="FFFFFF"/>
                </a:solidFill>
              </a:rPr>
              <a:t>Who is your website for?</a:t>
            </a:r>
            <a:br>
              <a:rPr lang="en-US" dirty="0">
                <a:solidFill>
                  <a:srgbClr val="FFFFFF"/>
                </a:solidFill>
              </a:rPr>
            </a:br>
            <a:r>
              <a:rPr lang="en-US" sz="3200" dirty="0">
                <a:solidFill>
                  <a:schemeClr val="tx1">
                    <a:lumMod val="85000"/>
                    <a:lumOff val="15000"/>
                  </a:schemeClr>
                </a:solidFill>
              </a:rPr>
              <a:t>Preparing the </a:t>
            </a:r>
            <a:br>
              <a:rPr lang="en-US" sz="3200" dirty="0">
                <a:solidFill>
                  <a:schemeClr val="tx1">
                    <a:lumMod val="85000"/>
                    <a:lumOff val="15000"/>
                  </a:schemeClr>
                </a:solidFill>
              </a:rPr>
            </a:br>
            <a:r>
              <a:rPr lang="en-US" sz="3200" dirty="0">
                <a:solidFill>
                  <a:schemeClr val="tx1">
                    <a:lumMod val="85000"/>
                    <a:lumOff val="15000"/>
                  </a:schemeClr>
                </a:solidFill>
              </a:rPr>
              <a:t>virtual visit</a:t>
            </a:r>
            <a:endParaRPr lang="en-US" dirty="0">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6D9517AD-6851-4BEF-A4E9-42D0FA391B10}"/>
              </a:ext>
            </a:extLst>
          </p:cNvPr>
          <p:cNvSpPr>
            <a:spLocks noGrp="1"/>
          </p:cNvSpPr>
          <p:nvPr>
            <p:ph idx="1"/>
          </p:nvPr>
        </p:nvSpPr>
        <p:spPr>
          <a:xfrm>
            <a:off x="4951048" y="804333"/>
            <a:ext cx="6306003" cy="3757937"/>
          </a:xfrm>
        </p:spPr>
        <p:txBody>
          <a:bodyPr anchor="ctr">
            <a:normAutofit/>
          </a:bodyPr>
          <a:lstStyle/>
          <a:p>
            <a:r>
              <a:rPr lang="en-US" dirty="0"/>
              <a:t>Now that you have thought about who might be looking for your church, who you are best suited to reach, and who you want to reach better, you are ready to create a website for </a:t>
            </a:r>
            <a:r>
              <a:rPr lang="en-US" b="1" i="1" dirty="0">
                <a:solidFill>
                  <a:schemeClr val="accent1"/>
                </a:solidFill>
              </a:rPr>
              <a:t>them</a:t>
            </a:r>
            <a:r>
              <a:rPr lang="en-US" dirty="0"/>
              <a:t>.</a:t>
            </a:r>
          </a:p>
          <a:p>
            <a:r>
              <a:rPr lang="en-US" dirty="0"/>
              <a:t>Your website, therefor, is </a:t>
            </a:r>
            <a:r>
              <a:rPr lang="en-US" u="sng" dirty="0"/>
              <a:t>not</a:t>
            </a:r>
            <a:r>
              <a:rPr lang="en-US" dirty="0"/>
              <a:t> primarily for your parishioners, or other Anglicans. It is for inquirers, for </a:t>
            </a:r>
            <a:r>
              <a:rPr lang="en-US" b="1" i="1" dirty="0">
                <a:solidFill>
                  <a:schemeClr val="accent1"/>
                </a:solidFill>
              </a:rPr>
              <a:t>seekers</a:t>
            </a:r>
            <a:r>
              <a:rPr lang="en-US" dirty="0"/>
              <a:t>. It is for people who are looking to connect with God. </a:t>
            </a:r>
          </a:p>
          <a:p>
            <a:r>
              <a:rPr lang="en-US" dirty="0"/>
              <a:t>Now that they have found you online, what will they think about your church?</a:t>
            </a:r>
          </a:p>
        </p:txBody>
      </p:sp>
      <p:sp>
        <p:nvSpPr>
          <p:cNvPr id="4" name="Rectangle: Rounded Corners 3">
            <a:extLst>
              <a:ext uri="{FF2B5EF4-FFF2-40B4-BE49-F238E27FC236}">
                <a16:creationId xmlns:a16="http://schemas.microsoft.com/office/drawing/2014/main" id="{788FC55D-91F6-44E8-8CEF-B3665284330A}"/>
              </a:ext>
            </a:extLst>
          </p:cNvPr>
          <p:cNvSpPr/>
          <p:nvPr/>
        </p:nvSpPr>
        <p:spPr>
          <a:xfrm>
            <a:off x="4951048" y="5139267"/>
            <a:ext cx="630600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Have you looked at your website through the eyes of your seeker audience?</a:t>
            </a:r>
          </a:p>
        </p:txBody>
      </p:sp>
    </p:spTree>
    <p:extLst>
      <p:ext uri="{BB962C8B-B14F-4D97-AF65-F5344CB8AC3E}">
        <p14:creationId xmlns:p14="http://schemas.microsoft.com/office/powerpoint/2010/main" val="1008299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1024128" y="585216"/>
            <a:ext cx="9720072" cy="1499616"/>
          </a:xfrm>
        </p:spPr>
        <p:txBody>
          <a:bodyPr>
            <a:normAutofit/>
          </a:bodyPr>
          <a:lstStyle/>
          <a:p>
            <a:r>
              <a:rPr lang="en-US" sz="3100"/>
              <a:t>A Virtual visit</a:t>
            </a:r>
            <a:br>
              <a:rPr lang="en-US" sz="3100"/>
            </a:br>
            <a:r>
              <a:rPr lang="en-US" sz="3100"/>
              <a:t>Your website provides seekers a virtual visit to your church. </a:t>
            </a:r>
            <a:br>
              <a:rPr lang="en-US" sz="3100"/>
            </a:br>
            <a:r>
              <a:rPr lang="en-US" sz="3100"/>
              <a:t>It should answer these eight questions:</a:t>
            </a:r>
          </a:p>
        </p:txBody>
      </p:sp>
      <p:graphicFrame>
        <p:nvGraphicFramePr>
          <p:cNvPr id="25" name="Content Placeholder 2"/>
          <p:cNvGraphicFramePr>
            <a:graphicFrameLocks noGrp="1"/>
          </p:cNvGraphicFramePr>
          <p:nvPr>
            <p:ph idx="1"/>
            <p:extLst>
              <p:ext uri="{D42A27DB-BD31-4B8C-83A1-F6EECF244321}">
                <p14:modId xmlns:p14="http://schemas.microsoft.com/office/powerpoint/2010/main" val="3726437947"/>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0395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AE4C84F-7457-4662-AFA3-554A32B9C3D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DF9B39E-8A25-4BC3-B3C0-ACD46B94E6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88952" cy="2285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A91CE2E-0B4F-41F3-95F2-0EB7003685D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42273"/>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1024128" y="4971088"/>
            <a:ext cx="9720072" cy="1499616"/>
          </a:xfrm>
        </p:spPr>
        <p:txBody>
          <a:bodyPr>
            <a:normAutofit/>
          </a:bodyPr>
          <a:lstStyle/>
          <a:p>
            <a:r>
              <a:rPr lang="en-US" dirty="0">
                <a:solidFill>
                  <a:srgbClr val="FFFFFF"/>
                </a:solidFill>
              </a:rPr>
              <a:t>Defining expectations</a:t>
            </a:r>
            <a:br>
              <a:rPr lang="en-US" dirty="0">
                <a:solidFill>
                  <a:srgbClr val="FFFFFF"/>
                </a:solidFill>
              </a:rPr>
            </a:br>
            <a:r>
              <a:rPr lang="en-US" sz="3200" dirty="0">
                <a:solidFill>
                  <a:schemeClr val="tx1">
                    <a:lumMod val="85000"/>
                    <a:lumOff val="15000"/>
                  </a:schemeClr>
                </a:solidFill>
              </a:rPr>
              <a:t>The credibility quotient</a:t>
            </a:r>
            <a:endParaRPr lang="en-US" dirty="0">
              <a:solidFill>
                <a:schemeClr val="tx1">
                  <a:lumMod val="85000"/>
                  <a:lumOff val="15000"/>
                </a:schemeClr>
              </a:solidFill>
            </a:endParaRPr>
          </a:p>
        </p:txBody>
      </p:sp>
      <p:graphicFrame>
        <p:nvGraphicFramePr>
          <p:cNvPr id="12" name="Content Placeholder 2"/>
          <p:cNvGraphicFramePr>
            <a:graphicFrameLocks noGrp="1"/>
          </p:cNvGraphicFramePr>
          <p:nvPr>
            <p:ph idx="1"/>
            <p:extLst>
              <p:ext uri="{D42A27DB-BD31-4B8C-83A1-F6EECF244321}">
                <p14:modId xmlns:p14="http://schemas.microsoft.com/office/powerpoint/2010/main" val="2472365056"/>
              </p:ext>
            </p:extLst>
          </p:nvPr>
        </p:nvGraphicFramePr>
        <p:xfrm>
          <a:off x="642938" y="642938"/>
          <a:ext cx="10896600" cy="3355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2267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6EE670A-A41A-44AD-BC1C-2090365EB5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7D7B666-D5E6-48CE-B26A-FB5E5C34AF9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1024128" y="585216"/>
            <a:ext cx="8018272" cy="1499616"/>
          </a:xfrm>
        </p:spPr>
        <p:txBody>
          <a:bodyPr>
            <a:normAutofit/>
          </a:bodyPr>
          <a:lstStyle/>
          <a:p>
            <a:r>
              <a:rPr lang="en-US" sz="5400" dirty="0">
                <a:solidFill>
                  <a:schemeClr val="accent1"/>
                </a:solidFill>
              </a:rPr>
              <a:t>One primary job! </a:t>
            </a:r>
            <a:br>
              <a:rPr lang="en-US" sz="3500" dirty="0"/>
            </a:br>
            <a:r>
              <a:rPr lang="en-US" sz="3500" dirty="0"/>
              <a:t>produce visitors</a:t>
            </a:r>
          </a:p>
        </p:txBody>
      </p:sp>
      <p:sp>
        <p:nvSpPr>
          <p:cNvPr id="3" name="Content Placeholder 2">
            <a:extLst>
              <a:ext uri="{FF2B5EF4-FFF2-40B4-BE49-F238E27FC236}">
                <a16:creationId xmlns:a16="http://schemas.microsoft.com/office/drawing/2014/main" id="{6D9517AD-6851-4BEF-A4E9-42D0FA391B10}"/>
              </a:ext>
            </a:extLst>
          </p:cNvPr>
          <p:cNvSpPr>
            <a:spLocks noGrp="1"/>
          </p:cNvSpPr>
          <p:nvPr>
            <p:ph idx="1"/>
          </p:nvPr>
        </p:nvSpPr>
        <p:spPr>
          <a:xfrm>
            <a:off x="1024128" y="2084832"/>
            <a:ext cx="8018271" cy="4339431"/>
          </a:xfrm>
        </p:spPr>
        <p:txBody>
          <a:bodyPr>
            <a:normAutofit/>
          </a:bodyPr>
          <a:lstStyle/>
          <a:p>
            <a:r>
              <a:rPr lang="en-US" dirty="0"/>
              <a:t>If your website does not answer the above objectives in a compelling and engaging way it has failed. </a:t>
            </a:r>
          </a:p>
          <a:p>
            <a:r>
              <a:rPr lang="en-US" dirty="0"/>
              <a:t>Your website has to fail to answer only two or three of these questions before the person writes you off and looks elsewhere.</a:t>
            </a:r>
          </a:p>
          <a:p>
            <a:r>
              <a:rPr lang="en-US" dirty="0"/>
              <a:t>If your website does not do this one thing, it is a waste of time and energy.  Improve it until it produces this result.  </a:t>
            </a:r>
          </a:p>
        </p:txBody>
      </p:sp>
      <p:sp>
        <p:nvSpPr>
          <p:cNvPr id="11" name="Content Placeholder 5">
            <a:extLst>
              <a:ext uri="{FF2B5EF4-FFF2-40B4-BE49-F238E27FC236}">
                <a16:creationId xmlns:a16="http://schemas.microsoft.com/office/drawing/2014/main" id="{6C69460F-75FB-46E4-9C0F-35D3D308BAC3}"/>
              </a:ext>
            </a:extLst>
          </p:cNvPr>
          <p:cNvSpPr txBox="1">
            <a:spLocks/>
          </p:cNvSpPr>
          <p:nvPr/>
        </p:nvSpPr>
        <p:spPr>
          <a:xfrm>
            <a:off x="1024129" y="4775988"/>
            <a:ext cx="8018270" cy="1266825"/>
          </a:xfrm>
          <a:prstGeom prst="round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45720" tIns="45720" rIns="4572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lt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lt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lt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lt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lt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lt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lt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lt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lt1"/>
                </a:solidFill>
                <a:latin typeface="+mn-lt"/>
                <a:ea typeface="+mn-ea"/>
                <a:cs typeface="+mn-cs"/>
              </a:defRPr>
            </a:lvl9pPr>
          </a:lstStyle>
          <a:p>
            <a:pPr algn="ctr"/>
            <a:r>
              <a:rPr lang="en-US" sz="3600" dirty="0">
                <a:solidFill>
                  <a:schemeClr val="accent1"/>
                </a:solidFill>
              </a:rPr>
              <a:t>The natural result of a well-designed church website is visitors. </a:t>
            </a:r>
          </a:p>
        </p:txBody>
      </p:sp>
      <p:sp>
        <p:nvSpPr>
          <p:cNvPr id="5" name="Rectangle 4">
            <a:extLst>
              <a:ext uri="{FF2B5EF4-FFF2-40B4-BE49-F238E27FC236}">
                <a16:creationId xmlns:a16="http://schemas.microsoft.com/office/drawing/2014/main" id="{9A3E4105-C46D-4837-B212-081995E7B931}"/>
              </a:ext>
            </a:extLst>
          </p:cNvPr>
          <p:cNvSpPr/>
          <p:nvPr/>
        </p:nvSpPr>
        <p:spPr>
          <a:xfrm>
            <a:off x="9583347" y="-74855"/>
            <a:ext cx="2307043" cy="4708981"/>
          </a:xfrm>
          <a:prstGeom prst="rect">
            <a:avLst/>
          </a:prstGeom>
          <a:noFill/>
        </p:spPr>
        <p:txBody>
          <a:bodyPr wrap="none" lIns="91440" tIns="45720" rIns="91440" bIns="45720">
            <a:spAutoFit/>
          </a:bodyPr>
          <a:lstStyle/>
          <a:p>
            <a:pPr algn="ctr"/>
            <a:r>
              <a:rPr lang="en-US" sz="30000" b="0" cap="none" spc="0" dirty="0">
                <a:ln w="0"/>
                <a:solidFill>
                  <a:schemeClr val="tx1"/>
                </a:solidFill>
                <a:effectLst>
                  <a:outerShdw blurRad="38100" dist="19050" dir="2700000" algn="tl" rotWithShape="0">
                    <a:schemeClr val="dk1">
                      <a:alpha val="40000"/>
                    </a:schemeClr>
                  </a:outerShdw>
                </a:effectLst>
              </a:rPr>
              <a:t>1</a:t>
            </a:r>
          </a:p>
        </p:txBody>
      </p:sp>
    </p:spTree>
    <p:extLst>
      <p:ext uri="{BB962C8B-B14F-4D97-AF65-F5344CB8AC3E}">
        <p14:creationId xmlns:p14="http://schemas.microsoft.com/office/powerpoint/2010/main" val="1901010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39E4C68A-A4A9-48A4-9FF2-D2896B1EA01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9">
            <a:extLst>
              <a:ext uri="{FF2B5EF4-FFF2-40B4-BE49-F238E27FC236}">
                <a16:creationId xmlns:a16="http://schemas.microsoft.com/office/drawing/2014/main" id="{E2B9AEA5-52CB-49A6-AF8A-33502F291B9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7CBF9-7306-4069-A653-512E8D7CD131}"/>
              </a:ext>
            </a:extLst>
          </p:cNvPr>
          <p:cNvSpPr>
            <a:spLocks noGrp="1"/>
          </p:cNvSpPr>
          <p:nvPr>
            <p:ph type="title"/>
          </p:nvPr>
        </p:nvSpPr>
        <p:spPr>
          <a:xfrm>
            <a:off x="964788" y="804333"/>
            <a:ext cx="3391900" cy="5249334"/>
          </a:xfrm>
        </p:spPr>
        <p:txBody>
          <a:bodyPr>
            <a:normAutofit/>
          </a:bodyPr>
          <a:lstStyle/>
          <a:p>
            <a:pPr algn="r"/>
            <a:r>
              <a:rPr lang="en-US" dirty="0">
                <a:solidFill>
                  <a:srgbClr val="FFFFFF"/>
                </a:solidFill>
              </a:rPr>
              <a:t>I know, you have a website.</a:t>
            </a:r>
          </a:p>
        </p:txBody>
      </p:sp>
      <p:pic>
        <p:nvPicPr>
          <p:cNvPr id="5" name="Content Placeholder 4" descr="A screenshot of a cell phone&#10;&#10;Description generated with very high confidence">
            <a:extLst>
              <a:ext uri="{FF2B5EF4-FFF2-40B4-BE49-F238E27FC236}">
                <a16:creationId xmlns:a16="http://schemas.microsoft.com/office/drawing/2014/main" id="{34160F4F-7681-44A4-BEB5-7DFE902A1589}"/>
              </a:ext>
            </a:extLst>
          </p:cNvPr>
          <p:cNvPicPr>
            <a:picLocks noGrp="1" noChangeAspect="1"/>
          </p:cNvPicPr>
          <p:nvPr>
            <p:ph idx="1"/>
          </p:nvPr>
        </p:nvPicPr>
        <p:blipFill>
          <a:blip r:embed="rId2"/>
          <a:stretch>
            <a:fillRect/>
          </a:stretch>
        </p:blipFill>
        <p:spPr>
          <a:xfrm>
            <a:off x="4951413" y="863977"/>
            <a:ext cx="6305550" cy="5130047"/>
          </a:xfrm>
        </p:spPr>
      </p:pic>
    </p:spTree>
    <p:extLst>
      <p:ext uri="{BB962C8B-B14F-4D97-AF65-F5344CB8AC3E}">
        <p14:creationId xmlns:p14="http://schemas.microsoft.com/office/powerpoint/2010/main" val="2469539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964788" y="804333"/>
            <a:ext cx="3391900" cy="5249334"/>
          </a:xfrm>
        </p:spPr>
        <p:txBody>
          <a:bodyPr>
            <a:normAutofit/>
          </a:bodyPr>
          <a:lstStyle/>
          <a:p>
            <a:pPr algn="r"/>
            <a:r>
              <a:rPr lang="en-US" dirty="0">
                <a:solidFill>
                  <a:srgbClr val="FFFFFF"/>
                </a:solidFill>
              </a:rPr>
              <a:t>First impressions</a:t>
            </a:r>
            <a:br>
              <a:rPr lang="en-US" dirty="0">
                <a:solidFill>
                  <a:srgbClr val="FFFFFF"/>
                </a:solidFill>
              </a:rPr>
            </a:br>
            <a:r>
              <a:rPr lang="en-US" sz="3200" dirty="0">
                <a:solidFill>
                  <a:schemeClr val="tx1">
                    <a:lumMod val="85000"/>
                    <a:lumOff val="15000"/>
                  </a:schemeClr>
                </a:solidFill>
              </a:rPr>
              <a:t>The home page</a:t>
            </a:r>
            <a:endParaRPr lang="en-US" dirty="0">
              <a:solidFill>
                <a:schemeClr val="tx1">
                  <a:lumMod val="85000"/>
                  <a:lumOff val="15000"/>
                </a:schemeClr>
              </a:solidFill>
            </a:endParaRPr>
          </a:p>
        </p:txBody>
      </p:sp>
      <p:sp>
        <p:nvSpPr>
          <p:cNvPr id="4" name="TextBox 3">
            <a:extLst>
              <a:ext uri="{FF2B5EF4-FFF2-40B4-BE49-F238E27FC236}">
                <a16:creationId xmlns:a16="http://schemas.microsoft.com/office/drawing/2014/main" id="{385CCDC5-3F8F-48A4-ABAC-B53C3970FEE0}"/>
              </a:ext>
            </a:extLst>
          </p:cNvPr>
          <p:cNvSpPr txBox="1"/>
          <p:nvPr/>
        </p:nvSpPr>
        <p:spPr>
          <a:xfrm>
            <a:off x="5321476" y="1409699"/>
            <a:ext cx="6232604" cy="1754326"/>
          </a:xfrm>
          <a:prstGeom prst="rect">
            <a:avLst/>
          </a:prstGeom>
          <a:noFill/>
        </p:spPr>
        <p:txBody>
          <a:bodyPr wrap="square" rtlCol="0">
            <a:spAutoFit/>
          </a:bodyPr>
          <a:lstStyle/>
          <a:p>
            <a:r>
              <a:rPr lang="en-US" dirty="0"/>
              <a:t>Google and Microsoft Research both report that most people spend 10 seconds or less on your home page before making the decision to hit the back button or to look around more. </a:t>
            </a:r>
          </a:p>
          <a:p>
            <a:endParaRPr lang="en-US" dirty="0"/>
          </a:p>
          <a:p>
            <a:r>
              <a:rPr lang="en-US" dirty="0"/>
              <a:t>Your first page must form an emotional connection with the seeker that drives them to learn more on subsequent pages. </a:t>
            </a:r>
          </a:p>
        </p:txBody>
      </p:sp>
      <p:graphicFrame>
        <p:nvGraphicFramePr>
          <p:cNvPr id="5" name="Content Placeholder 4">
            <a:extLst>
              <a:ext uri="{FF2B5EF4-FFF2-40B4-BE49-F238E27FC236}">
                <a16:creationId xmlns:a16="http://schemas.microsoft.com/office/drawing/2014/main" id="{BFD9386C-9194-4DE9-AF90-5D6BFCF071AE}"/>
              </a:ext>
            </a:extLst>
          </p:cNvPr>
          <p:cNvGraphicFramePr>
            <a:graphicFrameLocks noGrp="1"/>
          </p:cNvGraphicFramePr>
          <p:nvPr>
            <p:ph idx="1"/>
            <p:extLst>
              <p:ext uri="{D42A27DB-BD31-4B8C-83A1-F6EECF244321}">
                <p14:modId xmlns:p14="http://schemas.microsoft.com/office/powerpoint/2010/main" val="213975223"/>
              </p:ext>
            </p:extLst>
          </p:nvPr>
        </p:nvGraphicFramePr>
        <p:xfrm>
          <a:off x="5321300" y="3303588"/>
          <a:ext cx="6232525" cy="3005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4163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1024128" y="585216"/>
            <a:ext cx="5902061" cy="1499616"/>
          </a:xfrm>
        </p:spPr>
        <p:txBody>
          <a:bodyPr>
            <a:normAutofit/>
          </a:bodyPr>
          <a:lstStyle/>
          <a:p>
            <a:r>
              <a:rPr lang="en-US" sz="5400" dirty="0">
                <a:solidFill>
                  <a:schemeClr val="accent1"/>
                </a:solidFill>
              </a:rPr>
              <a:t>Emotional connection?</a:t>
            </a:r>
            <a:endParaRPr lang="en-US" sz="4600" dirty="0"/>
          </a:p>
        </p:txBody>
      </p:sp>
      <p:pic>
        <p:nvPicPr>
          <p:cNvPr id="10" name="Picture 9" descr="A screenshot of a social media post&#10;&#10;Description generated with very high confidence">
            <a:extLst>
              <a:ext uri="{FF2B5EF4-FFF2-40B4-BE49-F238E27FC236}">
                <a16:creationId xmlns:a16="http://schemas.microsoft.com/office/drawing/2014/main" id="{146867B2-BAA0-4EEC-BA51-BEE8CB146D30}"/>
              </a:ext>
            </a:extLst>
          </p:cNvPr>
          <p:cNvPicPr>
            <a:picLocks noChangeAspect="1"/>
          </p:cNvPicPr>
          <p:nvPr/>
        </p:nvPicPr>
        <p:blipFill>
          <a:blip r:embed="rId2"/>
          <a:stretch>
            <a:fillRect/>
          </a:stretch>
        </p:blipFill>
        <p:spPr>
          <a:xfrm>
            <a:off x="756745" y="1771261"/>
            <a:ext cx="7210211" cy="4446659"/>
          </a:xfrm>
          <a:prstGeom prst="rect">
            <a:avLst/>
          </a:prstGeom>
        </p:spPr>
      </p:pic>
      <p:pic>
        <p:nvPicPr>
          <p:cNvPr id="14" name="Content Placeholder 13" descr="A screenshot of a social media post&#10;&#10;Description generated with very high confidence">
            <a:extLst>
              <a:ext uri="{FF2B5EF4-FFF2-40B4-BE49-F238E27FC236}">
                <a16:creationId xmlns:a16="http://schemas.microsoft.com/office/drawing/2014/main" id="{78FC65CE-76BC-4C3E-A765-FA34B803D163}"/>
              </a:ext>
            </a:extLst>
          </p:cNvPr>
          <p:cNvPicPr>
            <a:picLocks noGrp="1" noChangeAspect="1"/>
          </p:cNvPicPr>
          <p:nvPr>
            <p:ph idx="1"/>
          </p:nvPr>
        </p:nvPicPr>
        <p:blipFill>
          <a:blip r:embed="rId3"/>
          <a:stretch>
            <a:fillRect/>
          </a:stretch>
        </p:blipFill>
        <p:spPr>
          <a:xfrm>
            <a:off x="5491121" y="2195195"/>
            <a:ext cx="6230254" cy="4022725"/>
          </a:xfrm>
        </p:spPr>
      </p:pic>
    </p:spTree>
    <p:extLst>
      <p:ext uri="{BB962C8B-B14F-4D97-AF65-F5344CB8AC3E}">
        <p14:creationId xmlns:p14="http://schemas.microsoft.com/office/powerpoint/2010/main" val="1193643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1024128" y="585216"/>
            <a:ext cx="5902061" cy="1499616"/>
          </a:xfrm>
        </p:spPr>
        <p:txBody>
          <a:bodyPr>
            <a:normAutofit/>
          </a:bodyPr>
          <a:lstStyle/>
          <a:p>
            <a:r>
              <a:rPr lang="en-US" sz="5400" dirty="0">
                <a:solidFill>
                  <a:schemeClr val="accent1"/>
                </a:solidFill>
              </a:rPr>
              <a:t>Inspire me </a:t>
            </a:r>
            <a:r>
              <a:rPr lang="en-US" sz="3200" dirty="0">
                <a:solidFill>
                  <a:schemeClr val="tx1">
                    <a:lumMod val="85000"/>
                    <a:lumOff val="15000"/>
                  </a:schemeClr>
                </a:solidFill>
              </a:rPr>
              <a:t>at least a little</a:t>
            </a:r>
            <a:endParaRPr lang="en-US" sz="4600" dirty="0">
              <a:solidFill>
                <a:schemeClr val="tx1">
                  <a:lumMod val="85000"/>
                  <a:lumOff val="15000"/>
                </a:schemeClr>
              </a:solidFill>
            </a:endParaRPr>
          </a:p>
        </p:txBody>
      </p:sp>
      <p:sp>
        <p:nvSpPr>
          <p:cNvPr id="4" name="Content Placeholder 3">
            <a:extLst>
              <a:ext uri="{FF2B5EF4-FFF2-40B4-BE49-F238E27FC236}">
                <a16:creationId xmlns:a16="http://schemas.microsoft.com/office/drawing/2014/main" id="{9C6B86AB-4124-4791-A619-43710260CEE1}"/>
              </a:ext>
            </a:extLst>
          </p:cNvPr>
          <p:cNvSpPr>
            <a:spLocks noGrp="1"/>
          </p:cNvSpPr>
          <p:nvPr>
            <p:ph idx="1"/>
          </p:nvPr>
        </p:nvSpPr>
        <p:spPr/>
        <p:txBody>
          <a:bodyPr/>
          <a:lstStyle/>
          <a:p>
            <a:endParaRPr lang="en-US" dirty="0"/>
          </a:p>
        </p:txBody>
      </p:sp>
      <p:pic>
        <p:nvPicPr>
          <p:cNvPr id="7" name="Picture 6" descr="A house that has a sign on the side of a building&#10;&#10;Description generated with very high confidence">
            <a:extLst>
              <a:ext uri="{FF2B5EF4-FFF2-40B4-BE49-F238E27FC236}">
                <a16:creationId xmlns:a16="http://schemas.microsoft.com/office/drawing/2014/main" id="{76088FF2-9B44-41E7-A1E2-24132DB6BC7A}"/>
              </a:ext>
            </a:extLst>
          </p:cNvPr>
          <p:cNvPicPr>
            <a:picLocks noChangeAspect="1"/>
          </p:cNvPicPr>
          <p:nvPr/>
        </p:nvPicPr>
        <p:blipFill rotWithShape="1">
          <a:blip r:embed="rId2"/>
          <a:srcRect t="16411" r="-1" b="-1"/>
          <a:stretch/>
        </p:blipFill>
        <p:spPr>
          <a:xfrm>
            <a:off x="1598220" y="1817044"/>
            <a:ext cx="8571887" cy="4585701"/>
          </a:xfrm>
          <a:prstGeom prst="rect">
            <a:avLst/>
          </a:prstGeom>
        </p:spPr>
      </p:pic>
    </p:spTree>
    <p:extLst>
      <p:ext uri="{BB962C8B-B14F-4D97-AF65-F5344CB8AC3E}">
        <p14:creationId xmlns:p14="http://schemas.microsoft.com/office/powerpoint/2010/main" val="243714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1024128" y="585216"/>
            <a:ext cx="5902061" cy="1499616"/>
          </a:xfrm>
        </p:spPr>
        <p:txBody>
          <a:bodyPr>
            <a:normAutofit/>
          </a:bodyPr>
          <a:lstStyle/>
          <a:p>
            <a:r>
              <a:rPr lang="en-US" sz="5400" dirty="0">
                <a:solidFill>
                  <a:schemeClr val="accent1"/>
                </a:solidFill>
              </a:rPr>
              <a:t>Draw me in</a:t>
            </a:r>
            <a:endParaRPr lang="en-US" sz="4600" dirty="0"/>
          </a:p>
        </p:txBody>
      </p:sp>
      <p:pic>
        <p:nvPicPr>
          <p:cNvPr id="6" name="Content Placeholder 5" descr="A picture containing indoor&#10;&#10;Description generated with high confidence">
            <a:extLst>
              <a:ext uri="{FF2B5EF4-FFF2-40B4-BE49-F238E27FC236}">
                <a16:creationId xmlns:a16="http://schemas.microsoft.com/office/drawing/2014/main" id="{A42C6FF3-F5A7-4982-90E9-65A09EB7EE23}"/>
              </a:ext>
            </a:extLst>
          </p:cNvPr>
          <p:cNvPicPr>
            <a:picLocks noGrp="1" noChangeAspect="1"/>
          </p:cNvPicPr>
          <p:nvPr>
            <p:ph idx="1"/>
          </p:nvPr>
        </p:nvPicPr>
        <p:blipFill>
          <a:blip r:embed="rId2"/>
          <a:stretch>
            <a:fillRect/>
          </a:stretch>
        </p:blipFill>
        <p:spPr>
          <a:xfrm>
            <a:off x="1543891" y="2084832"/>
            <a:ext cx="9114442" cy="4223893"/>
          </a:xfrm>
        </p:spPr>
      </p:pic>
    </p:spTree>
    <p:extLst>
      <p:ext uri="{BB962C8B-B14F-4D97-AF65-F5344CB8AC3E}">
        <p14:creationId xmlns:p14="http://schemas.microsoft.com/office/powerpoint/2010/main" val="2832719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1024128" y="585216"/>
            <a:ext cx="5902061" cy="1499616"/>
          </a:xfrm>
        </p:spPr>
        <p:txBody>
          <a:bodyPr>
            <a:normAutofit/>
          </a:bodyPr>
          <a:lstStyle/>
          <a:p>
            <a:r>
              <a:rPr lang="en-US" sz="5400" dirty="0">
                <a:solidFill>
                  <a:schemeClr val="accent1"/>
                </a:solidFill>
              </a:rPr>
              <a:t>can I see myself</a:t>
            </a:r>
            <a:endParaRPr lang="en-US" sz="4600" dirty="0"/>
          </a:p>
        </p:txBody>
      </p:sp>
      <p:pic>
        <p:nvPicPr>
          <p:cNvPr id="6" name="Content Placeholder 5">
            <a:extLst>
              <a:ext uri="{FF2B5EF4-FFF2-40B4-BE49-F238E27FC236}">
                <a16:creationId xmlns:a16="http://schemas.microsoft.com/office/drawing/2014/main" id="{A42C6FF3-F5A7-4982-90E9-65A09EB7EE23}"/>
              </a:ext>
            </a:extLst>
          </p:cNvPr>
          <p:cNvPicPr>
            <a:picLocks noGrp="1" noChangeAspect="1"/>
          </p:cNvPicPr>
          <p:nvPr>
            <p:ph idx="1"/>
          </p:nvPr>
        </p:nvPicPr>
        <p:blipFill>
          <a:blip r:embed="rId2"/>
          <a:stretch>
            <a:fillRect/>
          </a:stretch>
        </p:blipFill>
        <p:spPr>
          <a:xfrm>
            <a:off x="1024128" y="1821360"/>
            <a:ext cx="10137858" cy="4447239"/>
          </a:xfrm>
        </p:spPr>
      </p:pic>
    </p:spTree>
    <p:extLst>
      <p:ext uri="{BB962C8B-B14F-4D97-AF65-F5344CB8AC3E}">
        <p14:creationId xmlns:p14="http://schemas.microsoft.com/office/powerpoint/2010/main" val="2288657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1024128" y="585216"/>
            <a:ext cx="5902061" cy="1499616"/>
          </a:xfrm>
        </p:spPr>
        <p:txBody>
          <a:bodyPr>
            <a:normAutofit/>
          </a:bodyPr>
          <a:lstStyle/>
          <a:p>
            <a:r>
              <a:rPr lang="en-US" sz="5400" dirty="0">
                <a:solidFill>
                  <a:schemeClr val="accent1"/>
                </a:solidFill>
              </a:rPr>
              <a:t>Touch my heart</a:t>
            </a:r>
            <a:endParaRPr lang="en-US" sz="4600" dirty="0"/>
          </a:p>
        </p:txBody>
      </p:sp>
      <p:pic>
        <p:nvPicPr>
          <p:cNvPr id="7" name="Content Placeholder 6" descr="A screen shot of a person&#10;&#10;Description generated with very high confidence">
            <a:extLst>
              <a:ext uri="{FF2B5EF4-FFF2-40B4-BE49-F238E27FC236}">
                <a16:creationId xmlns:a16="http://schemas.microsoft.com/office/drawing/2014/main" id="{6FA20216-2355-44BF-822D-5345DF0AA5FA}"/>
              </a:ext>
            </a:extLst>
          </p:cNvPr>
          <p:cNvPicPr>
            <a:picLocks noGrp="1" noChangeAspect="1"/>
          </p:cNvPicPr>
          <p:nvPr>
            <p:ph idx="1"/>
          </p:nvPr>
        </p:nvPicPr>
        <p:blipFill>
          <a:blip r:embed="rId2"/>
          <a:stretch>
            <a:fillRect/>
          </a:stretch>
        </p:blipFill>
        <p:spPr>
          <a:xfrm>
            <a:off x="964659" y="1673344"/>
            <a:ext cx="9734872" cy="4635381"/>
          </a:xfrm>
        </p:spPr>
      </p:pic>
    </p:spTree>
    <p:extLst>
      <p:ext uri="{BB962C8B-B14F-4D97-AF65-F5344CB8AC3E}">
        <p14:creationId xmlns:p14="http://schemas.microsoft.com/office/powerpoint/2010/main" val="3540028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1024128" y="585216"/>
            <a:ext cx="5902061" cy="1499616"/>
          </a:xfrm>
        </p:spPr>
        <p:txBody>
          <a:bodyPr>
            <a:normAutofit/>
          </a:bodyPr>
          <a:lstStyle/>
          <a:p>
            <a:r>
              <a:rPr lang="en-US" sz="5400" dirty="0">
                <a:solidFill>
                  <a:schemeClr val="accent1"/>
                </a:solidFill>
              </a:rPr>
              <a:t>Its about People </a:t>
            </a:r>
            <a:endParaRPr lang="en-US" sz="4600" dirty="0"/>
          </a:p>
        </p:txBody>
      </p:sp>
      <p:pic>
        <p:nvPicPr>
          <p:cNvPr id="6" name="Content Placeholder 5" descr="A screenshot of a social media post&#10;&#10;Description generated with very high confidence">
            <a:extLst>
              <a:ext uri="{FF2B5EF4-FFF2-40B4-BE49-F238E27FC236}">
                <a16:creationId xmlns:a16="http://schemas.microsoft.com/office/drawing/2014/main" id="{31EF0F63-5467-4E6C-855A-EEC3E5296A08}"/>
              </a:ext>
            </a:extLst>
          </p:cNvPr>
          <p:cNvPicPr>
            <a:picLocks noGrp="1" noChangeAspect="1"/>
          </p:cNvPicPr>
          <p:nvPr>
            <p:ph idx="1"/>
          </p:nvPr>
        </p:nvPicPr>
        <p:blipFill>
          <a:blip r:embed="rId2"/>
          <a:stretch>
            <a:fillRect/>
          </a:stretch>
        </p:blipFill>
        <p:spPr>
          <a:xfrm>
            <a:off x="1860331" y="1688753"/>
            <a:ext cx="8208579" cy="4750753"/>
          </a:xfrm>
        </p:spPr>
      </p:pic>
    </p:spTree>
    <p:extLst>
      <p:ext uri="{BB962C8B-B14F-4D97-AF65-F5344CB8AC3E}">
        <p14:creationId xmlns:p14="http://schemas.microsoft.com/office/powerpoint/2010/main" val="350007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4">
            <a:extLst>
              <a:ext uri="{FF2B5EF4-FFF2-40B4-BE49-F238E27FC236}">
                <a16:creationId xmlns:a16="http://schemas.microsoft.com/office/drawing/2014/main" id="{F6EE670A-A41A-44AD-BC1C-2090365EB5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6">
            <a:extLst>
              <a:ext uri="{FF2B5EF4-FFF2-40B4-BE49-F238E27FC236}">
                <a16:creationId xmlns:a16="http://schemas.microsoft.com/office/drawing/2014/main" id="{77D7B666-D5E6-48CE-B26A-FB5E5C34AF9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1024128" y="585216"/>
            <a:ext cx="8018272" cy="1499616"/>
          </a:xfrm>
        </p:spPr>
        <p:txBody>
          <a:bodyPr>
            <a:normAutofit/>
          </a:bodyPr>
          <a:lstStyle/>
          <a:p>
            <a:r>
              <a:rPr lang="en-US" sz="5400" dirty="0">
                <a:solidFill>
                  <a:schemeClr val="accent1"/>
                </a:solidFill>
              </a:rPr>
              <a:t>Good Design</a:t>
            </a:r>
            <a:br>
              <a:rPr lang="en-US" dirty="0"/>
            </a:br>
            <a:r>
              <a:rPr lang="en-US" sz="3200" dirty="0"/>
              <a:t>Templates, photos and colors</a:t>
            </a:r>
            <a:endParaRPr lang="en-US" dirty="0"/>
          </a:p>
        </p:txBody>
      </p:sp>
      <p:sp>
        <p:nvSpPr>
          <p:cNvPr id="3" name="Content Placeholder 2">
            <a:extLst>
              <a:ext uri="{FF2B5EF4-FFF2-40B4-BE49-F238E27FC236}">
                <a16:creationId xmlns:a16="http://schemas.microsoft.com/office/drawing/2014/main" id="{EAE1F010-F3E4-4F10-A5A4-7709F8B550F4}"/>
              </a:ext>
            </a:extLst>
          </p:cNvPr>
          <p:cNvSpPr>
            <a:spLocks noGrp="1"/>
          </p:cNvSpPr>
          <p:nvPr>
            <p:ph idx="1"/>
          </p:nvPr>
        </p:nvSpPr>
        <p:spPr>
          <a:xfrm>
            <a:off x="1024128" y="2286000"/>
            <a:ext cx="8018271" cy="4023360"/>
          </a:xfrm>
        </p:spPr>
        <p:txBody>
          <a:bodyPr>
            <a:normAutofit/>
          </a:bodyPr>
          <a:lstStyle/>
          <a:p>
            <a:r>
              <a:rPr lang="en-US" dirty="0"/>
              <a:t>There are four main components that make for good web design:</a:t>
            </a:r>
          </a:p>
          <a:p>
            <a:pPr marL="457200" indent="-457200">
              <a:buClr>
                <a:schemeClr val="tx1">
                  <a:lumMod val="85000"/>
                  <a:lumOff val="15000"/>
                </a:schemeClr>
              </a:buClr>
              <a:buFont typeface="+mj-lt"/>
              <a:buAutoNum type="arabicPeriod"/>
            </a:pPr>
            <a:r>
              <a:rPr lang="en-US" dirty="0"/>
              <a:t>The Template (provided by the service you choose)</a:t>
            </a:r>
          </a:p>
          <a:p>
            <a:pPr marL="457200" indent="-457200">
              <a:buClr>
                <a:schemeClr val="tx1">
                  <a:lumMod val="85000"/>
                  <a:lumOff val="15000"/>
                </a:schemeClr>
              </a:buClr>
              <a:buFont typeface="+mj-lt"/>
              <a:buAutoNum type="arabicPeriod"/>
            </a:pPr>
            <a:r>
              <a:rPr lang="en-US" dirty="0"/>
              <a:t>The Color Theme (typically chosen with the template)</a:t>
            </a:r>
          </a:p>
          <a:p>
            <a:pPr marL="457200" indent="-457200">
              <a:buClr>
                <a:schemeClr val="tx1">
                  <a:lumMod val="85000"/>
                  <a:lumOff val="15000"/>
                </a:schemeClr>
              </a:buClr>
              <a:buFont typeface="+mj-lt"/>
              <a:buAutoNum type="arabicPeriod"/>
            </a:pPr>
            <a:r>
              <a:rPr lang="en-US" dirty="0"/>
              <a:t>Good Photos (provided by service and/or yourself)</a:t>
            </a:r>
          </a:p>
          <a:p>
            <a:pPr marL="457200" indent="-457200">
              <a:buClr>
                <a:schemeClr val="tx1">
                  <a:lumMod val="85000"/>
                  <a:lumOff val="15000"/>
                </a:schemeClr>
              </a:buClr>
              <a:buFont typeface="+mj-lt"/>
              <a:buAutoNum type="arabicPeriod"/>
            </a:pPr>
            <a:r>
              <a:rPr lang="en-US" dirty="0"/>
              <a:t>Consistent, readable, and interesting text (chosen with the template)</a:t>
            </a:r>
          </a:p>
          <a:p>
            <a:endParaRPr lang="en-US" dirty="0"/>
          </a:p>
        </p:txBody>
      </p:sp>
      <p:sp>
        <p:nvSpPr>
          <p:cNvPr id="6" name="Rectangle 5">
            <a:extLst>
              <a:ext uri="{FF2B5EF4-FFF2-40B4-BE49-F238E27FC236}">
                <a16:creationId xmlns:a16="http://schemas.microsoft.com/office/drawing/2014/main" id="{DAAD2997-6481-4F08-B41C-AE81AFCA0D60}"/>
              </a:ext>
            </a:extLst>
          </p:cNvPr>
          <p:cNvSpPr/>
          <p:nvPr/>
        </p:nvSpPr>
        <p:spPr>
          <a:xfrm>
            <a:off x="9563225" y="-145516"/>
            <a:ext cx="2307043" cy="4708981"/>
          </a:xfrm>
          <a:prstGeom prst="rect">
            <a:avLst/>
          </a:prstGeom>
          <a:noFill/>
        </p:spPr>
        <p:txBody>
          <a:bodyPr wrap="none" lIns="91440" tIns="45720" rIns="91440" bIns="45720">
            <a:spAutoFit/>
          </a:bodyPr>
          <a:lstStyle/>
          <a:p>
            <a:pPr algn="ctr"/>
            <a:r>
              <a:rPr lang="en-US" sz="30000" b="0" cap="none" spc="0" dirty="0">
                <a:ln w="0"/>
                <a:solidFill>
                  <a:schemeClr val="tx1"/>
                </a:solidFill>
                <a:effectLst>
                  <a:outerShdw blurRad="38100" dist="19050" dir="2700000" algn="tl" rotWithShape="0">
                    <a:schemeClr val="dk1">
                      <a:alpha val="40000"/>
                    </a:schemeClr>
                  </a:outerShdw>
                </a:effectLst>
              </a:rPr>
              <a:t>4</a:t>
            </a:r>
          </a:p>
        </p:txBody>
      </p:sp>
    </p:spTree>
    <p:extLst>
      <p:ext uri="{BB962C8B-B14F-4D97-AF65-F5344CB8AC3E}">
        <p14:creationId xmlns:p14="http://schemas.microsoft.com/office/powerpoint/2010/main" val="3842834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1024128" y="585216"/>
            <a:ext cx="9720072" cy="1499616"/>
          </a:xfrm>
        </p:spPr>
        <p:txBody>
          <a:bodyPr>
            <a:normAutofit/>
          </a:bodyPr>
          <a:lstStyle/>
          <a:p>
            <a:r>
              <a:rPr lang="en-US" dirty="0">
                <a:solidFill>
                  <a:schemeClr val="accent1"/>
                </a:solidFill>
              </a:rPr>
              <a:t>What it should do</a:t>
            </a:r>
            <a:br>
              <a:rPr lang="en-US" dirty="0"/>
            </a:br>
            <a:r>
              <a:rPr lang="en-US" sz="3200" dirty="0"/>
              <a:t>the homepage and beyond</a:t>
            </a:r>
            <a:endParaRPr lang="en-US" dirty="0"/>
          </a:p>
        </p:txBody>
      </p:sp>
      <p:graphicFrame>
        <p:nvGraphicFramePr>
          <p:cNvPr id="12" name="Content Placeholder 4"/>
          <p:cNvGraphicFramePr>
            <a:graphicFrameLocks noGrp="1"/>
          </p:cNvGraphicFramePr>
          <p:nvPr>
            <p:ph idx="1"/>
            <p:extLst>
              <p:ext uri="{D42A27DB-BD31-4B8C-83A1-F6EECF244321}">
                <p14:modId xmlns:p14="http://schemas.microsoft.com/office/powerpoint/2010/main" val="3912589615"/>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4310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AE4C84F-7457-4662-AFA3-554A32B9C3D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DF9B39E-8A25-4BC3-B3C0-ACD46B94E6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88952" cy="2285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BA91CE2E-0B4F-41F3-95F2-0EB7003685D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42273"/>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F6D0558-A1FA-4D1F-966A-93292F5D9A59}"/>
              </a:ext>
            </a:extLst>
          </p:cNvPr>
          <p:cNvSpPr>
            <a:spLocks noGrp="1"/>
          </p:cNvSpPr>
          <p:nvPr>
            <p:ph type="title"/>
          </p:nvPr>
        </p:nvSpPr>
        <p:spPr>
          <a:xfrm>
            <a:off x="1024128" y="4971088"/>
            <a:ext cx="9720072" cy="1499616"/>
          </a:xfrm>
        </p:spPr>
        <p:txBody>
          <a:bodyPr vert="horz" lIns="91440" tIns="45720" rIns="91440" bIns="45720" rtlCol="0">
            <a:normAutofit/>
          </a:bodyPr>
          <a:lstStyle/>
          <a:p>
            <a:r>
              <a:rPr lang="en-US" kern="1200" cap="all" spc="100" baseline="0">
                <a:solidFill>
                  <a:srgbClr val="FFFFFF"/>
                </a:solidFill>
                <a:latin typeface="+mj-lt"/>
                <a:ea typeface="+mj-ea"/>
                <a:cs typeface="+mj-cs"/>
              </a:rPr>
              <a:t>What should it say?</a:t>
            </a:r>
          </a:p>
        </p:txBody>
      </p:sp>
      <p:graphicFrame>
        <p:nvGraphicFramePr>
          <p:cNvPr id="12" name="TextBox 3"/>
          <p:cNvGraphicFramePr/>
          <p:nvPr>
            <p:extLst>
              <p:ext uri="{D42A27DB-BD31-4B8C-83A1-F6EECF244321}">
                <p14:modId xmlns:p14="http://schemas.microsoft.com/office/powerpoint/2010/main" val="1106174402"/>
              </p:ext>
            </p:extLst>
          </p:nvPr>
        </p:nvGraphicFramePr>
        <p:xfrm>
          <a:off x="642938" y="642938"/>
          <a:ext cx="10896600" cy="3355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0118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6D0558-A1FA-4D1F-966A-93292F5D9A59}"/>
              </a:ext>
            </a:extLst>
          </p:cNvPr>
          <p:cNvSpPr>
            <a:spLocks noGrp="1"/>
          </p:cNvSpPr>
          <p:nvPr>
            <p:ph type="title"/>
          </p:nvPr>
        </p:nvSpPr>
        <p:spPr>
          <a:xfrm>
            <a:off x="964788" y="804333"/>
            <a:ext cx="3391900" cy="5249334"/>
          </a:xfrm>
        </p:spPr>
        <p:txBody>
          <a:bodyPr>
            <a:normAutofit/>
          </a:bodyPr>
          <a:lstStyle/>
          <a:p>
            <a:pPr algn="r"/>
            <a:r>
              <a:rPr lang="en-US" dirty="0">
                <a:solidFill>
                  <a:srgbClr val="FFFFFF"/>
                </a:solidFill>
              </a:rPr>
              <a:t>Are you sure?</a:t>
            </a:r>
          </a:p>
        </p:txBody>
      </p:sp>
      <p:pic>
        <p:nvPicPr>
          <p:cNvPr id="5" name="Content Placeholder 4" descr="A screenshot of a cell phone&#10;&#10;Description generated with very high confidence">
            <a:extLst>
              <a:ext uri="{FF2B5EF4-FFF2-40B4-BE49-F238E27FC236}">
                <a16:creationId xmlns:a16="http://schemas.microsoft.com/office/drawing/2014/main" id="{709DD400-AF03-42EA-BF13-E89D57E3068F}"/>
              </a:ext>
            </a:extLst>
          </p:cNvPr>
          <p:cNvPicPr>
            <a:picLocks noGrp="1" noChangeAspect="1"/>
          </p:cNvPicPr>
          <p:nvPr>
            <p:ph idx="1"/>
          </p:nvPr>
        </p:nvPicPr>
        <p:blipFill>
          <a:blip r:embed="rId2"/>
          <a:stretch>
            <a:fillRect/>
          </a:stretch>
        </p:blipFill>
        <p:spPr>
          <a:xfrm>
            <a:off x="5270373" y="1325857"/>
            <a:ext cx="6305550" cy="5051693"/>
          </a:xfrm>
        </p:spPr>
      </p:pic>
    </p:spTree>
    <p:extLst>
      <p:ext uri="{BB962C8B-B14F-4D97-AF65-F5344CB8AC3E}">
        <p14:creationId xmlns:p14="http://schemas.microsoft.com/office/powerpoint/2010/main" val="2080765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Content Placeholder 6">
            <a:extLst>
              <a:ext uri="{FF2B5EF4-FFF2-40B4-BE49-F238E27FC236}">
                <a16:creationId xmlns:a16="http://schemas.microsoft.com/office/drawing/2014/main" id="{83DA107D-1AFD-4BB9-BD22-72A53E109523}"/>
              </a:ext>
            </a:extLst>
          </p:cNvPr>
          <p:cNvPicPr>
            <a:picLocks noChangeAspect="1"/>
          </p:cNvPicPr>
          <p:nvPr/>
        </p:nvPicPr>
        <p:blipFill>
          <a:blip r:embed="rId2"/>
          <a:stretch>
            <a:fillRect/>
          </a:stretch>
        </p:blipFill>
        <p:spPr>
          <a:xfrm>
            <a:off x="4642342" y="984737"/>
            <a:ext cx="6909577" cy="4888525"/>
          </a:xfrm>
          <a:prstGeom prst="rect">
            <a:avLst/>
          </a:prstGeom>
        </p:spPr>
      </p:pic>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1024128" y="585216"/>
            <a:ext cx="3618214" cy="1499616"/>
          </a:xfrm>
        </p:spPr>
        <p:txBody>
          <a:bodyPr>
            <a:normAutofit/>
          </a:bodyPr>
          <a:lstStyle/>
          <a:p>
            <a:r>
              <a:rPr lang="en-US" sz="4900" dirty="0">
                <a:solidFill>
                  <a:schemeClr val="accent1"/>
                </a:solidFill>
              </a:rPr>
              <a:t>Getting started</a:t>
            </a:r>
            <a:br>
              <a:rPr lang="en-US" sz="3700" dirty="0">
                <a:solidFill>
                  <a:schemeClr val="accent1"/>
                </a:solidFill>
              </a:rPr>
            </a:br>
            <a:r>
              <a:rPr lang="en-US" sz="3200" dirty="0">
                <a:solidFill>
                  <a:schemeClr val="tx1">
                    <a:lumMod val="85000"/>
                    <a:lumOff val="15000"/>
                  </a:schemeClr>
                </a:solidFill>
              </a:rPr>
              <a:t>start, design and maintain</a:t>
            </a:r>
            <a:endParaRPr lang="en-US" sz="3700" dirty="0">
              <a:solidFill>
                <a:schemeClr val="tx1">
                  <a:lumMod val="85000"/>
                  <a:lumOff val="15000"/>
                </a:schemeClr>
              </a:solidFill>
            </a:endParaRPr>
          </a:p>
        </p:txBody>
      </p:sp>
      <p:sp>
        <p:nvSpPr>
          <p:cNvPr id="15" name="Content Placeholder 14"/>
          <p:cNvSpPr>
            <a:spLocks noGrp="1"/>
          </p:cNvSpPr>
          <p:nvPr>
            <p:ph idx="1"/>
          </p:nvPr>
        </p:nvSpPr>
        <p:spPr>
          <a:xfrm>
            <a:off x="1024128" y="2286000"/>
            <a:ext cx="3133580" cy="3931920"/>
          </a:xfrm>
        </p:spPr>
        <p:txBody>
          <a:bodyPr>
            <a:normAutofit/>
          </a:bodyPr>
          <a:lstStyle/>
          <a:p>
            <a:r>
              <a:rPr lang="en-US" sz="1600" dirty="0"/>
              <a:t>Whether you choose Squarespace, Weebly, </a:t>
            </a:r>
            <a:r>
              <a:rPr lang="en-US" sz="1600" dirty="0" err="1"/>
              <a:t>Wix</a:t>
            </a:r>
            <a:r>
              <a:rPr lang="en-US" sz="1600" dirty="0"/>
              <a:t> or </a:t>
            </a:r>
            <a:r>
              <a:rPr lang="en-US" sz="1600" dirty="0" err="1"/>
              <a:t>Wordpress</a:t>
            </a:r>
            <a:r>
              <a:rPr lang="en-US" sz="1600" dirty="0"/>
              <a:t> they all follow a similar start up and creation process.  They will walk you through it.</a:t>
            </a:r>
          </a:p>
          <a:p>
            <a:r>
              <a:rPr lang="en-US" sz="1600" dirty="0"/>
              <a:t>Costs will range from $14 dollars per month to $24, depending on features. </a:t>
            </a:r>
          </a:p>
          <a:p>
            <a:r>
              <a:rPr lang="en-US" sz="1600" dirty="0"/>
              <a:t>Don’t forget to migrate your domain name to your new hosting service. They can make this process easy. </a:t>
            </a:r>
          </a:p>
          <a:p>
            <a:endParaRPr lang="en-US" sz="1600" dirty="0"/>
          </a:p>
        </p:txBody>
      </p:sp>
    </p:spTree>
    <p:extLst>
      <p:ext uri="{BB962C8B-B14F-4D97-AF65-F5344CB8AC3E}">
        <p14:creationId xmlns:p14="http://schemas.microsoft.com/office/powerpoint/2010/main" val="2472594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CD2B798-7994-4548-A2BE-4AEF9C1A5F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5">
            <a:extLst>
              <a:ext uri="{FF2B5EF4-FFF2-40B4-BE49-F238E27FC236}">
                <a16:creationId xmlns:a16="http://schemas.microsoft.com/office/drawing/2014/main" id="{E6162320-3B67-42BB-AF9D-939326E6489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6722E143-84C1-4F95-937C-78B92D2811CF}"/>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screenshot of a cell phone&#10;&#10;Description generated with very high confidence">
            <a:extLst>
              <a:ext uri="{FF2B5EF4-FFF2-40B4-BE49-F238E27FC236}">
                <a16:creationId xmlns:a16="http://schemas.microsoft.com/office/drawing/2014/main" id="{55F87E34-66AD-4C25-B63E-9EF769032427}"/>
              </a:ext>
            </a:extLst>
          </p:cNvPr>
          <p:cNvPicPr>
            <a:picLocks noChangeAspect="1"/>
          </p:cNvPicPr>
          <p:nvPr/>
        </p:nvPicPr>
        <p:blipFill rotWithShape="1">
          <a:blip r:embed="rId2"/>
          <a:srcRect b="44030"/>
          <a:stretch/>
        </p:blipFill>
        <p:spPr>
          <a:xfrm>
            <a:off x="20" y="10"/>
            <a:ext cx="12191980" cy="4571990"/>
          </a:xfrm>
          <a:prstGeom prst="rect">
            <a:avLst/>
          </a:prstGeom>
        </p:spPr>
      </p:pic>
      <p:sp>
        <p:nvSpPr>
          <p:cNvPr id="2" name="Title 1">
            <a:extLst>
              <a:ext uri="{FF2B5EF4-FFF2-40B4-BE49-F238E27FC236}">
                <a16:creationId xmlns:a16="http://schemas.microsoft.com/office/drawing/2014/main" id="{3F6D0558-A1FA-4D1F-966A-93292F5D9A59}"/>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sz="5400" spc="200" dirty="0">
                <a:solidFill>
                  <a:schemeClr val="accent1"/>
                </a:solidFill>
              </a:rPr>
              <a:t>How it works</a:t>
            </a:r>
          </a:p>
        </p:txBody>
      </p:sp>
      <p:sp>
        <p:nvSpPr>
          <p:cNvPr id="5" name="TextBox 4">
            <a:extLst>
              <a:ext uri="{FF2B5EF4-FFF2-40B4-BE49-F238E27FC236}">
                <a16:creationId xmlns:a16="http://schemas.microsoft.com/office/drawing/2014/main" id="{A4B6A452-B012-4588-BA26-4A058ADDF677}"/>
              </a:ext>
            </a:extLst>
          </p:cNvPr>
          <p:cNvSpPr txBox="1"/>
          <p:nvPr/>
        </p:nvSpPr>
        <p:spPr>
          <a:xfrm>
            <a:off x="8464664" y="5399269"/>
            <a:ext cx="3231821" cy="461665"/>
          </a:xfrm>
          <a:prstGeom prst="rect">
            <a:avLst/>
          </a:prstGeom>
          <a:noFill/>
        </p:spPr>
        <p:txBody>
          <a:bodyPr wrap="square" rtlCol="0">
            <a:spAutoFit/>
          </a:bodyPr>
          <a:lstStyle/>
          <a:p>
            <a:r>
              <a:rPr lang="en-US" sz="2400" spc="200" dirty="0"/>
              <a:t>The Back End</a:t>
            </a:r>
            <a:endParaRPr lang="en-US" sz="2400" dirty="0"/>
          </a:p>
        </p:txBody>
      </p:sp>
    </p:spTree>
    <p:extLst>
      <p:ext uri="{BB962C8B-B14F-4D97-AF65-F5344CB8AC3E}">
        <p14:creationId xmlns:p14="http://schemas.microsoft.com/office/powerpoint/2010/main" val="399530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4">
            <a:extLst>
              <a:ext uri="{FF2B5EF4-FFF2-40B4-BE49-F238E27FC236}">
                <a16:creationId xmlns:a16="http://schemas.microsoft.com/office/drawing/2014/main" id="{8CD2B798-7994-4548-A2BE-4AEF9C1A5F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Oval 5">
            <a:extLst>
              <a:ext uri="{FF2B5EF4-FFF2-40B4-BE49-F238E27FC236}">
                <a16:creationId xmlns:a16="http://schemas.microsoft.com/office/drawing/2014/main" id="{E6162320-3B67-42BB-AF9D-939326E6489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18">
            <a:extLst>
              <a:ext uri="{FF2B5EF4-FFF2-40B4-BE49-F238E27FC236}">
                <a16:creationId xmlns:a16="http://schemas.microsoft.com/office/drawing/2014/main" id="{6722E143-84C1-4F95-937C-78B92D2811CF}"/>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screenshot of a cell phone&#10;&#10;Description generated with very high confidence">
            <a:extLst>
              <a:ext uri="{FF2B5EF4-FFF2-40B4-BE49-F238E27FC236}">
                <a16:creationId xmlns:a16="http://schemas.microsoft.com/office/drawing/2014/main" id="{B8D45681-4BE5-41B2-810A-1FD0E70113EC}"/>
              </a:ext>
            </a:extLst>
          </p:cNvPr>
          <p:cNvPicPr>
            <a:picLocks noChangeAspect="1"/>
          </p:cNvPicPr>
          <p:nvPr/>
        </p:nvPicPr>
        <p:blipFill rotWithShape="1">
          <a:blip r:embed="rId2"/>
          <a:srcRect t="3460" b="31884"/>
          <a:stretch/>
        </p:blipFill>
        <p:spPr>
          <a:xfrm>
            <a:off x="20" y="9"/>
            <a:ext cx="12191980" cy="4571991"/>
          </a:xfrm>
          <a:prstGeom prst="rect">
            <a:avLst/>
          </a:prstGeom>
        </p:spPr>
      </p:pic>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spc="200" dirty="0">
                <a:solidFill>
                  <a:schemeClr val="accent1"/>
                </a:solidFill>
              </a:rPr>
              <a:t>Easy Content management</a:t>
            </a:r>
          </a:p>
        </p:txBody>
      </p:sp>
      <p:sp>
        <p:nvSpPr>
          <p:cNvPr id="9" name="TextBox 8">
            <a:extLst>
              <a:ext uri="{FF2B5EF4-FFF2-40B4-BE49-F238E27FC236}">
                <a16:creationId xmlns:a16="http://schemas.microsoft.com/office/drawing/2014/main" id="{2DEDDE34-CC22-4972-8FA8-0DB01B900C97}"/>
              </a:ext>
            </a:extLst>
          </p:cNvPr>
          <p:cNvSpPr txBox="1"/>
          <p:nvPr/>
        </p:nvSpPr>
        <p:spPr>
          <a:xfrm>
            <a:off x="8463065" y="5399269"/>
            <a:ext cx="2202847" cy="461665"/>
          </a:xfrm>
          <a:prstGeom prst="rect">
            <a:avLst/>
          </a:prstGeom>
          <a:noFill/>
        </p:spPr>
        <p:txBody>
          <a:bodyPr wrap="none" rtlCol="0">
            <a:spAutoFit/>
          </a:bodyPr>
          <a:lstStyle/>
          <a:p>
            <a:r>
              <a:rPr lang="en-US" sz="2400" dirty="0"/>
              <a:t>Adding Elements</a:t>
            </a:r>
          </a:p>
        </p:txBody>
      </p:sp>
    </p:spTree>
    <p:extLst>
      <p:ext uri="{BB962C8B-B14F-4D97-AF65-F5344CB8AC3E}">
        <p14:creationId xmlns:p14="http://schemas.microsoft.com/office/powerpoint/2010/main" val="3596923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1">
            <a:extLst>
              <a:ext uri="{FF2B5EF4-FFF2-40B4-BE49-F238E27FC236}">
                <a16:creationId xmlns:a16="http://schemas.microsoft.com/office/drawing/2014/main" id="{8CD2B798-7994-4548-A2BE-4AEF9C1A5F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5">
            <a:extLst>
              <a:ext uri="{FF2B5EF4-FFF2-40B4-BE49-F238E27FC236}">
                <a16:creationId xmlns:a16="http://schemas.microsoft.com/office/drawing/2014/main" id="{E6162320-3B67-42BB-AF9D-939326E6489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2" name="Straight Connector 35">
            <a:extLst>
              <a:ext uri="{FF2B5EF4-FFF2-40B4-BE49-F238E27FC236}">
                <a16:creationId xmlns:a16="http://schemas.microsoft.com/office/drawing/2014/main" id="{6722E143-84C1-4F95-937C-78B92D2811CF}"/>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screenshot of a cell phone&#10;&#10;Description generated with very high confidence">
            <a:extLst>
              <a:ext uri="{FF2B5EF4-FFF2-40B4-BE49-F238E27FC236}">
                <a16:creationId xmlns:a16="http://schemas.microsoft.com/office/drawing/2014/main" id="{B8D45681-4BE5-41B2-810A-1FD0E70113EC}"/>
              </a:ext>
            </a:extLst>
          </p:cNvPr>
          <p:cNvPicPr>
            <a:picLocks noChangeAspect="1"/>
          </p:cNvPicPr>
          <p:nvPr/>
        </p:nvPicPr>
        <p:blipFill rotWithShape="1">
          <a:blip r:embed="rId2"/>
          <a:srcRect t="8692" r="9091" b="2376"/>
          <a:stretch/>
        </p:blipFill>
        <p:spPr>
          <a:xfrm>
            <a:off x="20" y="10"/>
            <a:ext cx="12191980" cy="6857990"/>
          </a:xfrm>
          <a:prstGeom prst="rect">
            <a:avLst/>
          </a:prstGeom>
        </p:spPr>
      </p:pic>
      <p:sp>
        <p:nvSpPr>
          <p:cNvPr id="38" name="Rectangle 37">
            <a:extLst>
              <a:ext uri="{FF2B5EF4-FFF2-40B4-BE49-F238E27FC236}">
                <a16:creationId xmlns:a16="http://schemas.microsoft.com/office/drawing/2014/main" id="{CC1CA635-2D9C-4E3E-820F-5FE35AC143B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accent1">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40" name="Straight Connector 39">
            <a:extLst>
              <a:ext uri="{FF2B5EF4-FFF2-40B4-BE49-F238E27FC236}">
                <a16:creationId xmlns:a16="http://schemas.microsoft.com/office/drawing/2014/main" id="{E0E62FBC-456F-48AE-91ED-3956405D76D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spc="200">
                <a:solidFill>
                  <a:srgbClr val="FFFFFF"/>
                </a:solidFill>
              </a:rPr>
              <a:t>Easy Content management</a:t>
            </a:r>
          </a:p>
        </p:txBody>
      </p:sp>
      <p:sp>
        <p:nvSpPr>
          <p:cNvPr id="3" name="TextBox 2">
            <a:extLst>
              <a:ext uri="{FF2B5EF4-FFF2-40B4-BE49-F238E27FC236}">
                <a16:creationId xmlns:a16="http://schemas.microsoft.com/office/drawing/2014/main" id="{F11D5602-45E4-451F-A8D4-4D9082B1E816}"/>
              </a:ext>
            </a:extLst>
          </p:cNvPr>
          <p:cNvSpPr txBox="1"/>
          <p:nvPr/>
        </p:nvSpPr>
        <p:spPr>
          <a:xfrm>
            <a:off x="8456366" y="5484168"/>
            <a:ext cx="3351623" cy="461665"/>
          </a:xfrm>
          <a:prstGeom prst="rect">
            <a:avLst/>
          </a:prstGeom>
          <a:noFill/>
        </p:spPr>
        <p:txBody>
          <a:bodyPr wrap="none" rtlCol="0">
            <a:spAutoFit/>
          </a:bodyPr>
          <a:lstStyle/>
          <a:p>
            <a:r>
              <a:rPr lang="en-US" sz="2400" dirty="0"/>
              <a:t>Menu Creation and Pages</a:t>
            </a:r>
          </a:p>
        </p:txBody>
      </p:sp>
    </p:spTree>
    <p:extLst>
      <p:ext uri="{BB962C8B-B14F-4D97-AF65-F5344CB8AC3E}">
        <p14:creationId xmlns:p14="http://schemas.microsoft.com/office/powerpoint/2010/main" val="39503932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46">
            <a:extLst>
              <a:ext uri="{FF2B5EF4-FFF2-40B4-BE49-F238E27FC236}">
                <a16:creationId xmlns:a16="http://schemas.microsoft.com/office/drawing/2014/main" id="{8CD2B798-7994-4548-A2BE-4AEF9C1A5F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 name="Oval 5">
            <a:extLst>
              <a:ext uri="{FF2B5EF4-FFF2-40B4-BE49-F238E27FC236}">
                <a16:creationId xmlns:a16="http://schemas.microsoft.com/office/drawing/2014/main" id="{E6162320-3B67-42BB-AF9D-939326E6489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9" name="Straight Connector 50">
            <a:extLst>
              <a:ext uri="{FF2B5EF4-FFF2-40B4-BE49-F238E27FC236}">
                <a16:creationId xmlns:a16="http://schemas.microsoft.com/office/drawing/2014/main" id="{6722E143-84C1-4F95-937C-78B92D2811CF}"/>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8D45681-4BE5-41B2-810A-1FD0E70113EC}"/>
              </a:ext>
            </a:extLst>
          </p:cNvPr>
          <p:cNvPicPr>
            <a:picLocks noChangeAspect="1"/>
          </p:cNvPicPr>
          <p:nvPr/>
        </p:nvPicPr>
        <p:blipFill rotWithShape="1">
          <a:blip r:embed="rId2"/>
          <a:srcRect b="31818"/>
          <a:stretch/>
        </p:blipFill>
        <p:spPr>
          <a:xfrm>
            <a:off x="20" y="10"/>
            <a:ext cx="12191980" cy="4571990"/>
          </a:xfrm>
          <a:prstGeom prst="rect">
            <a:avLst/>
          </a:prstGeom>
        </p:spPr>
      </p:pic>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spc="200" dirty="0">
                <a:solidFill>
                  <a:schemeClr val="accent1"/>
                </a:solidFill>
              </a:rPr>
              <a:t>Easy Content management</a:t>
            </a:r>
          </a:p>
        </p:txBody>
      </p:sp>
      <p:sp>
        <p:nvSpPr>
          <p:cNvPr id="3" name="TextBox 2">
            <a:extLst>
              <a:ext uri="{FF2B5EF4-FFF2-40B4-BE49-F238E27FC236}">
                <a16:creationId xmlns:a16="http://schemas.microsoft.com/office/drawing/2014/main" id="{44EFE997-C11C-4934-95CF-505F9B3BCFDD}"/>
              </a:ext>
            </a:extLst>
          </p:cNvPr>
          <p:cNvSpPr txBox="1"/>
          <p:nvPr/>
        </p:nvSpPr>
        <p:spPr>
          <a:xfrm>
            <a:off x="8544087" y="5460824"/>
            <a:ext cx="2654958" cy="461665"/>
          </a:xfrm>
          <a:prstGeom prst="rect">
            <a:avLst/>
          </a:prstGeom>
          <a:noFill/>
        </p:spPr>
        <p:txBody>
          <a:bodyPr wrap="none" rtlCol="0">
            <a:spAutoFit/>
          </a:bodyPr>
          <a:lstStyle/>
          <a:p>
            <a:r>
              <a:rPr lang="en-US" sz="2400" dirty="0"/>
              <a:t>Familiar Text Editing</a:t>
            </a:r>
          </a:p>
        </p:txBody>
      </p:sp>
    </p:spTree>
    <p:extLst>
      <p:ext uri="{BB962C8B-B14F-4D97-AF65-F5344CB8AC3E}">
        <p14:creationId xmlns:p14="http://schemas.microsoft.com/office/powerpoint/2010/main" val="186191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1024128" y="585216"/>
            <a:ext cx="9720072" cy="1499616"/>
          </a:xfrm>
        </p:spPr>
        <p:txBody>
          <a:bodyPr>
            <a:normAutofit/>
          </a:bodyPr>
          <a:lstStyle/>
          <a:p>
            <a:r>
              <a:rPr lang="en-US"/>
              <a:t>Content</a:t>
            </a:r>
            <a:br>
              <a:rPr lang="en-US"/>
            </a:br>
            <a:r>
              <a:rPr lang="en-US"/>
              <a:t>keeping it alive</a:t>
            </a:r>
          </a:p>
        </p:txBody>
      </p:sp>
      <p:graphicFrame>
        <p:nvGraphicFramePr>
          <p:cNvPr id="12" name="Content Placeholder 2"/>
          <p:cNvGraphicFramePr>
            <a:graphicFrameLocks noGrp="1"/>
          </p:cNvGraphicFramePr>
          <p:nvPr>
            <p:ph idx="1"/>
            <p:extLst>
              <p:ext uri="{D42A27DB-BD31-4B8C-83A1-F6EECF244321}">
                <p14:modId xmlns:p14="http://schemas.microsoft.com/office/powerpoint/2010/main" val="656583803"/>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1456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Freeform 16">
            <a:extLst>
              <a:ext uri="{FF2B5EF4-FFF2-40B4-BE49-F238E27FC236}">
                <a16:creationId xmlns:a16="http://schemas.microsoft.com/office/drawing/2014/main" id="{A10C41F2-1746-4431-9B52-B9F147A896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endParaRPr>
          </a:p>
        </p:txBody>
      </p:sp>
      <p:sp>
        <p:nvSpPr>
          <p:cNvPr id="17" name="Rectangle 16">
            <a:extLst>
              <a:ext uri="{FF2B5EF4-FFF2-40B4-BE49-F238E27FC236}">
                <a16:creationId xmlns:a16="http://schemas.microsoft.com/office/drawing/2014/main" id="{7984928E-D694-4849-BBAD-D7C7DC4054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A24A153C-9BEC-46E7-9AA4-DFC65A2B1A8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400" y="1910808"/>
            <a:ext cx="5571069" cy="3036377"/>
          </a:xfrm>
          <a:custGeom>
            <a:avLst/>
            <a:gdLst>
              <a:gd name="connsiteX0" fmla="*/ 5215514 w 5851096"/>
              <a:gd name="connsiteY0" fmla="*/ 659222 h 3089525"/>
              <a:gd name="connsiteX1" fmla="*/ 5783878 w 5851096"/>
              <a:gd name="connsiteY1" fmla="*/ 1223782 h 3089525"/>
              <a:gd name="connsiteX2" fmla="*/ 5215514 w 5851096"/>
              <a:gd name="connsiteY2" fmla="*/ 659222 h 3089525"/>
              <a:gd name="connsiteX3" fmla="*/ 5215514 w 5851096"/>
              <a:gd name="connsiteY3" fmla="*/ 2417442 h 3089525"/>
              <a:gd name="connsiteX4" fmla="*/ 5783878 w 5851096"/>
              <a:gd name="connsiteY4" fmla="*/ 2982001 h 3089525"/>
              <a:gd name="connsiteX5" fmla="*/ 5215514 w 5851096"/>
              <a:gd name="connsiteY5" fmla="*/ 2417442 h 3089525"/>
              <a:gd name="connsiteX6" fmla="*/ 5215512 w 5851096"/>
              <a:gd name="connsiteY6" fmla="*/ 2107862 h 3089525"/>
              <a:gd name="connsiteX7" fmla="*/ 5783876 w 5851096"/>
              <a:gd name="connsiteY7" fmla="*/ 1547735 h 3089525"/>
              <a:gd name="connsiteX8" fmla="*/ 5215512 w 5851096"/>
              <a:gd name="connsiteY8" fmla="*/ 2107862 h 3089525"/>
              <a:gd name="connsiteX9" fmla="*/ 5065535 w 5851096"/>
              <a:gd name="connsiteY9" fmla="*/ 521483 h 3089525"/>
              <a:gd name="connsiteX10" fmla="*/ 5066157 w 5851096"/>
              <a:gd name="connsiteY10" fmla="*/ 509629 h 3089525"/>
              <a:gd name="connsiteX11" fmla="*/ 5066678 w 5851096"/>
              <a:gd name="connsiteY11" fmla="*/ 509663 h 3089525"/>
              <a:gd name="connsiteX12" fmla="*/ 5066705 w 5851096"/>
              <a:gd name="connsiteY12" fmla="*/ 509151 h 3089525"/>
              <a:gd name="connsiteX13" fmla="*/ 5084580 w 5851096"/>
              <a:gd name="connsiteY13" fmla="*/ 510833 h 3089525"/>
              <a:gd name="connsiteX14" fmla="*/ 5184444 w 5851096"/>
              <a:gd name="connsiteY14" fmla="*/ 520226 h 3089525"/>
              <a:gd name="connsiteX15" fmla="*/ 5201405 w 5851096"/>
              <a:gd name="connsiteY15" fmla="*/ 521820 h 3089525"/>
              <a:gd name="connsiteX16" fmla="*/ 5201527 w 5851096"/>
              <a:gd name="connsiteY16" fmla="*/ 523010 h 3089525"/>
              <a:gd name="connsiteX17" fmla="*/ 5841311 w 5851096"/>
              <a:gd name="connsiteY17" fmla="*/ 983324 h 3089525"/>
              <a:gd name="connsiteX18" fmla="*/ 5851096 w 5851096"/>
              <a:gd name="connsiteY18" fmla="*/ 1006985 h 3089525"/>
              <a:gd name="connsiteX19" fmla="*/ 5851096 w 5851096"/>
              <a:gd name="connsiteY19" fmla="*/ 1366179 h 3089525"/>
              <a:gd name="connsiteX20" fmla="*/ 5814952 w 5851096"/>
              <a:gd name="connsiteY20" fmla="*/ 1362779 h 3089525"/>
              <a:gd name="connsiteX21" fmla="*/ 5797987 w 5851096"/>
              <a:gd name="connsiteY21" fmla="*/ 1361184 h 3089525"/>
              <a:gd name="connsiteX22" fmla="*/ 5797866 w 5851096"/>
              <a:gd name="connsiteY22" fmla="*/ 1359994 h 3089525"/>
              <a:gd name="connsiteX23" fmla="*/ 5075873 w 5851096"/>
              <a:gd name="connsiteY23" fmla="*/ 641878 h 3089525"/>
              <a:gd name="connsiteX24" fmla="*/ 5075344 w 5851096"/>
              <a:gd name="connsiteY24" fmla="*/ 641812 h 3089525"/>
              <a:gd name="connsiteX25" fmla="*/ 5074781 w 5851096"/>
              <a:gd name="connsiteY25" fmla="*/ 634895 h 3089525"/>
              <a:gd name="connsiteX26" fmla="*/ 5066970 w 5851096"/>
              <a:gd name="connsiteY26" fmla="*/ 539073 h 3089525"/>
              <a:gd name="connsiteX27" fmla="*/ 5065535 w 5851096"/>
              <a:gd name="connsiteY27" fmla="*/ 521483 h 3089525"/>
              <a:gd name="connsiteX28" fmla="*/ 5065535 w 5851096"/>
              <a:gd name="connsiteY28" fmla="*/ 2279702 h 3089525"/>
              <a:gd name="connsiteX29" fmla="*/ 5066157 w 5851096"/>
              <a:gd name="connsiteY29" fmla="*/ 2267848 h 3089525"/>
              <a:gd name="connsiteX30" fmla="*/ 5066678 w 5851096"/>
              <a:gd name="connsiteY30" fmla="*/ 2267882 h 3089525"/>
              <a:gd name="connsiteX31" fmla="*/ 5066705 w 5851096"/>
              <a:gd name="connsiteY31" fmla="*/ 2267371 h 3089525"/>
              <a:gd name="connsiteX32" fmla="*/ 5084580 w 5851096"/>
              <a:gd name="connsiteY32" fmla="*/ 2269052 h 3089525"/>
              <a:gd name="connsiteX33" fmla="*/ 5184444 w 5851096"/>
              <a:gd name="connsiteY33" fmla="*/ 2278445 h 3089525"/>
              <a:gd name="connsiteX34" fmla="*/ 5201405 w 5851096"/>
              <a:gd name="connsiteY34" fmla="*/ 2280040 h 3089525"/>
              <a:gd name="connsiteX35" fmla="*/ 5201527 w 5851096"/>
              <a:gd name="connsiteY35" fmla="*/ 2281230 h 3089525"/>
              <a:gd name="connsiteX36" fmla="*/ 5841311 w 5851096"/>
              <a:gd name="connsiteY36" fmla="*/ 2741544 h 3089525"/>
              <a:gd name="connsiteX37" fmla="*/ 5851096 w 5851096"/>
              <a:gd name="connsiteY37" fmla="*/ 2765204 h 3089525"/>
              <a:gd name="connsiteX38" fmla="*/ 5851096 w 5851096"/>
              <a:gd name="connsiteY38" fmla="*/ 3089525 h 3089525"/>
              <a:gd name="connsiteX39" fmla="*/ 5680952 w 5851096"/>
              <a:gd name="connsiteY39" fmla="*/ 3089525 h 3089525"/>
              <a:gd name="connsiteX40" fmla="*/ 5661219 w 5851096"/>
              <a:gd name="connsiteY40" fmla="*/ 3084683 h 3089525"/>
              <a:gd name="connsiteX41" fmla="*/ 5075873 w 5851096"/>
              <a:gd name="connsiteY41" fmla="*/ 2400097 h 3089525"/>
              <a:gd name="connsiteX42" fmla="*/ 5075344 w 5851096"/>
              <a:gd name="connsiteY42" fmla="*/ 2400032 h 3089525"/>
              <a:gd name="connsiteX43" fmla="*/ 5074781 w 5851096"/>
              <a:gd name="connsiteY43" fmla="*/ 2393114 h 3089525"/>
              <a:gd name="connsiteX44" fmla="*/ 5066970 w 5851096"/>
              <a:gd name="connsiteY44" fmla="*/ 2297292 h 3089525"/>
              <a:gd name="connsiteX45" fmla="*/ 5065535 w 5851096"/>
              <a:gd name="connsiteY45" fmla="*/ 2279702 h 3089525"/>
              <a:gd name="connsiteX46" fmla="*/ 5065533 w 5851096"/>
              <a:gd name="connsiteY46" fmla="*/ 486299 h 3089525"/>
              <a:gd name="connsiteX47" fmla="*/ 5066968 w 5851096"/>
              <a:gd name="connsiteY47" fmla="*/ 468842 h 3089525"/>
              <a:gd name="connsiteX48" fmla="*/ 5074776 w 5851096"/>
              <a:gd name="connsiteY48" fmla="*/ 373792 h 3089525"/>
              <a:gd name="connsiteX49" fmla="*/ 5075341 w 5851096"/>
              <a:gd name="connsiteY49" fmla="*/ 366915 h 3089525"/>
              <a:gd name="connsiteX50" fmla="*/ 5075869 w 5851096"/>
              <a:gd name="connsiteY50" fmla="*/ 366850 h 3089525"/>
              <a:gd name="connsiteX51" fmla="*/ 5163966 w 5851096"/>
              <a:gd name="connsiteY51" fmla="*/ 100280 h 3089525"/>
              <a:gd name="connsiteX52" fmla="*/ 5229488 w 5851096"/>
              <a:gd name="connsiteY52" fmla="*/ 0 h 3089525"/>
              <a:gd name="connsiteX53" fmla="*/ 5405629 w 5851096"/>
              <a:gd name="connsiteY53" fmla="*/ 0 h 3089525"/>
              <a:gd name="connsiteX54" fmla="*/ 5334254 w 5851096"/>
              <a:gd name="connsiteY54" fmla="*/ 79433 h 3089525"/>
              <a:gd name="connsiteX55" fmla="*/ 5215512 w 5851096"/>
              <a:gd name="connsiteY55" fmla="*/ 349642 h 3089525"/>
              <a:gd name="connsiteX56" fmla="*/ 5674730 w 5851096"/>
              <a:gd name="connsiteY56" fmla="*/ 45955 h 3089525"/>
              <a:gd name="connsiteX57" fmla="*/ 5697983 w 5851096"/>
              <a:gd name="connsiteY57" fmla="*/ 0 h 3089525"/>
              <a:gd name="connsiteX58" fmla="*/ 5851096 w 5851096"/>
              <a:gd name="connsiteY58" fmla="*/ 0 h 3089525"/>
              <a:gd name="connsiteX59" fmla="*/ 5851096 w 5851096"/>
              <a:gd name="connsiteY59" fmla="*/ 4349 h 3089525"/>
              <a:gd name="connsiteX60" fmla="*/ 5799246 w 5851096"/>
              <a:gd name="connsiteY60" fmla="*/ 99096 h 3089525"/>
              <a:gd name="connsiteX61" fmla="*/ 5201524 w 5851096"/>
              <a:gd name="connsiteY61" fmla="*/ 484784 h 3089525"/>
              <a:gd name="connsiteX62" fmla="*/ 5201403 w 5851096"/>
              <a:gd name="connsiteY62" fmla="*/ 485964 h 3089525"/>
              <a:gd name="connsiteX63" fmla="*/ 5184438 w 5851096"/>
              <a:gd name="connsiteY63" fmla="*/ 487548 h 3089525"/>
              <a:gd name="connsiteX64" fmla="*/ 5084610 w 5851096"/>
              <a:gd name="connsiteY64" fmla="*/ 496864 h 3089525"/>
              <a:gd name="connsiteX65" fmla="*/ 5066703 w 5851096"/>
              <a:gd name="connsiteY65" fmla="*/ 498535 h 3089525"/>
              <a:gd name="connsiteX66" fmla="*/ 5066676 w 5851096"/>
              <a:gd name="connsiteY66" fmla="*/ 498027 h 3089525"/>
              <a:gd name="connsiteX67" fmla="*/ 5066154 w 5851096"/>
              <a:gd name="connsiteY67" fmla="*/ 498061 h 3089525"/>
              <a:gd name="connsiteX68" fmla="*/ 5065533 w 5851096"/>
              <a:gd name="connsiteY68" fmla="*/ 486299 h 3089525"/>
              <a:gd name="connsiteX69" fmla="*/ 5065533 w 5851096"/>
              <a:gd name="connsiteY69" fmla="*/ 2244520 h 3089525"/>
              <a:gd name="connsiteX70" fmla="*/ 5066968 w 5851096"/>
              <a:gd name="connsiteY70" fmla="*/ 2227062 h 3089525"/>
              <a:gd name="connsiteX71" fmla="*/ 5074776 w 5851096"/>
              <a:gd name="connsiteY71" fmla="*/ 2132012 h 3089525"/>
              <a:gd name="connsiteX72" fmla="*/ 5075341 w 5851096"/>
              <a:gd name="connsiteY72" fmla="*/ 2125135 h 3089525"/>
              <a:gd name="connsiteX73" fmla="*/ 5075869 w 5851096"/>
              <a:gd name="connsiteY73" fmla="*/ 2125070 h 3089525"/>
              <a:gd name="connsiteX74" fmla="*/ 5797863 w 5851096"/>
              <a:gd name="connsiteY74" fmla="*/ 1412593 h 3089525"/>
              <a:gd name="connsiteX75" fmla="*/ 5797985 w 5851096"/>
              <a:gd name="connsiteY75" fmla="*/ 1411413 h 3089525"/>
              <a:gd name="connsiteX76" fmla="*/ 5814946 w 5851096"/>
              <a:gd name="connsiteY76" fmla="*/ 1409830 h 3089525"/>
              <a:gd name="connsiteX77" fmla="*/ 5851096 w 5851096"/>
              <a:gd name="connsiteY77" fmla="*/ 1406457 h 3089525"/>
              <a:gd name="connsiteX78" fmla="*/ 5851096 w 5851096"/>
              <a:gd name="connsiteY78" fmla="*/ 1762823 h 3089525"/>
              <a:gd name="connsiteX79" fmla="*/ 5841309 w 5851096"/>
              <a:gd name="connsiteY79" fmla="*/ 1786304 h 3089525"/>
              <a:gd name="connsiteX80" fmla="*/ 5201524 w 5851096"/>
              <a:gd name="connsiteY80" fmla="*/ 2243004 h 3089525"/>
              <a:gd name="connsiteX81" fmla="*/ 5201403 w 5851096"/>
              <a:gd name="connsiteY81" fmla="*/ 2244184 h 3089525"/>
              <a:gd name="connsiteX82" fmla="*/ 5184438 w 5851096"/>
              <a:gd name="connsiteY82" fmla="*/ 2245767 h 3089525"/>
              <a:gd name="connsiteX83" fmla="*/ 5084610 w 5851096"/>
              <a:gd name="connsiteY83" fmla="*/ 2255084 h 3089525"/>
              <a:gd name="connsiteX84" fmla="*/ 5066703 w 5851096"/>
              <a:gd name="connsiteY84" fmla="*/ 2256755 h 3089525"/>
              <a:gd name="connsiteX85" fmla="*/ 5066676 w 5851096"/>
              <a:gd name="connsiteY85" fmla="*/ 2256246 h 3089525"/>
              <a:gd name="connsiteX86" fmla="*/ 5066154 w 5851096"/>
              <a:gd name="connsiteY86" fmla="*/ 2256280 h 3089525"/>
              <a:gd name="connsiteX87" fmla="*/ 5065533 w 5851096"/>
              <a:gd name="connsiteY87" fmla="*/ 2244520 h 3089525"/>
              <a:gd name="connsiteX88" fmla="*/ 4325732 w 5851096"/>
              <a:gd name="connsiteY88" fmla="*/ 1223782 h 3089525"/>
              <a:gd name="connsiteX89" fmla="*/ 4894096 w 5851096"/>
              <a:gd name="connsiteY89" fmla="*/ 659222 h 3089525"/>
              <a:gd name="connsiteX90" fmla="*/ 4325732 w 5851096"/>
              <a:gd name="connsiteY90" fmla="*/ 1223782 h 3089525"/>
              <a:gd name="connsiteX91" fmla="*/ 4325732 w 5851096"/>
              <a:gd name="connsiteY91" fmla="*/ 1547735 h 3089525"/>
              <a:gd name="connsiteX92" fmla="*/ 4894096 w 5851096"/>
              <a:gd name="connsiteY92" fmla="*/ 2107862 h 3089525"/>
              <a:gd name="connsiteX93" fmla="*/ 4325732 w 5851096"/>
              <a:gd name="connsiteY93" fmla="*/ 1547735 h 3089525"/>
              <a:gd name="connsiteX94" fmla="*/ 4325732 w 5851096"/>
              <a:gd name="connsiteY94" fmla="*/ 2982001 h 3089525"/>
              <a:gd name="connsiteX95" fmla="*/ 4894096 w 5851096"/>
              <a:gd name="connsiteY95" fmla="*/ 2417442 h 3089525"/>
              <a:gd name="connsiteX96" fmla="*/ 4325732 w 5851096"/>
              <a:gd name="connsiteY96" fmla="*/ 2982001 h 3089525"/>
              <a:gd name="connsiteX97" fmla="*/ 4256134 w 5851096"/>
              <a:gd name="connsiteY97" fmla="*/ 0 h 3089525"/>
              <a:gd name="connsiteX98" fmla="*/ 4411625 w 5851096"/>
              <a:gd name="connsiteY98" fmla="*/ 0 h 3089525"/>
              <a:gd name="connsiteX99" fmla="*/ 4434878 w 5851096"/>
              <a:gd name="connsiteY99" fmla="*/ 45955 h 3089525"/>
              <a:gd name="connsiteX100" fmla="*/ 4894096 w 5851096"/>
              <a:gd name="connsiteY100" fmla="*/ 349642 h 3089525"/>
              <a:gd name="connsiteX101" fmla="*/ 4775353 w 5851096"/>
              <a:gd name="connsiteY101" fmla="*/ 79433 h 3089525"/>
              <a:gd name="connsiteX102" fmla="*/ 4703980 w 5851096"/>
              <a:gd name="connsiteY102" fmla="*/ 0 h 3089525"/>
              <a:gd name="connsiteX103" fmla="*/ 4880119 w 5851096"/>
              <a:gd name="connsiteY103" fmla="*/ 0 h 3089525"/>
              <a:gd name="connsiteX104" fmla="*/ 4945641 w 5851096"/>
              <a:gd name="connsiteY104" fmla="*/ 100280 h 3089525"/>
              <a:gd name="connsiteX105" fmla="*/ 5033738 w 5851096"/>
              <a:gd name="connsiteY105" fmla="*/ 366850 h 3089525"/>
              <a:gd name="connsiteX106" fmla="*/ 5034267 w 5851096"/>
              <a:gd name="connsiteY106" fmla="*/ 366915 h 3089525"/>
              <a:gd name="connsiteX107" fmla="*/ 5034832 w 5851096"/>
              <a:gd name="connsiteY107" fmla="*/ 373792 h 3089525"/>
              <a:gd name="connsiteX108" fmla="*/ 5042640 w 5851096"/>
              <a:gd name="connsiteY108" fmla="*/ 468842 h 3089525"/>
              <a:gd name="connsiteX109" fmla="*/ 5044074 w 5851096"/>
              <a:gd name="connsiteY109" fmla="*/ 486299 h 3089525"/>
              <a:gd name="connsiteX110" fmla="*/ 5043454 w 5851096"/>
              <a:gd name="connsiteY110" fmla="*/ 498061 h 3089525"/>
              <a:gd name="connsiteX111" fmla="*/ 5042932 w 5851096"/>
              <a:gd name="connsiteY111" fmla="*/ 498027 h 3089525"/>
              <a:gd name="connsiteX112" fmla="*/ 5042905 w 5851096"/>
              <a:gd name="connsiteY112" fmla="*/ 498535 h 3089525"/>
              <a:gd name="connsiteX113" fmla="*/ 5024997 w 5851096"/>
              <a:gd name="connsiteY113" fmla="*/ 496864 h 3089525"/>
              <a:gd name="connsiteX114" fmla="*/ 4925170 w 5851096"/>
              <a:gd name="connsiteY114" fmla="*/ 487548 h 3089525"/>
              <a:gd name="connsiteX115" fmla="*/ 4908205 w 5851096"/>
              <a:gd name="connsiteY115" fmla="*/ 485964 h 3089525"/>
              <a:gd name="connsiteX116" fmla="*/ 4908084 w 5851096"/>
              <a:gd name="connsiteY116" fmla="*/ 484784 h 3089525"/>
              <a:gd name="connsiteX117" fmla="*/ 4310363 w 5851096"/>
              <a:gd name="connsiteY117" fmla="*/ 99096 h 3089525"/>
              <a:gd name="connsiteX118" fmla="*/ 4178216 w 5851096"/>
              <a:gd name="connsiteY118" fmla="*/ 3089525 h 3089525"/>
              <a:gd name="connsiteX119" fmla="*/ 4184996 w 5851096"/>
              <a:gd name="connsiteY119" fmla="*/ 3006343 h 3089525"/>
              <a:gd name="connsiteX120" fmla="*/ 4185561 w 5851096"/>
              <a:gd name="connsiteY120" fmla="*/ 2999411 h 3089525"/>
              <a:gd name="connsiteX121" fmla="*/ 4186090 w 5851096"/>
              <a:gd name="connsiteY121" fmla="*/ 2999346 h 3089525"/>
              <a:gd name="connsiteX122" fmla="*/ 4908083 w 5851096"/>
              <a:gd name="connsiteY122" fmla="*/ 2281230 h 3089525"/>
              <a:gd name="connsiteX123" fmla="*/ 4908205 w 5851096"/>
              <a:gd name="connsiteY123" fmla="*/ 2280040 h 3089525"/>
              <a:gd name="connsiteX124" fmla="*/ 4925166 w 5851096"/>
              <a:gd name="connsiteY124" fmla="*/ 2278445 h 3089525"/>
              <a:gd name="connsiteX125" fmla="*/ 5025030 w 5851096"/>
              <a:gd name="connsiteY125" fmla="*/ 2269052 h 3089525"/>
              <a:gd name="connsiteX126" fmla="*/ 5042905 w 5851096"/>
              <a:gd name="connsiteY126" fmla="*/ 2267371 h 3089525"/>
              <a:gd name="connsiteX127" fmla="*/ 5042932 w 5851096"/>
              <a:gd name="connsiteY127" fmla="*/ 2267882 h 3089525"/>
              <a:gd name="connsiteX128" fmla="*/ 5043453 w 5851096"/>
              <a:gd name="connsiteY128" fmla="*/ 2267848 h 3089525"/>
              <a:gd name="connsiteX129" fmla="*/ 5044074 w 5851096"/>
              <a:gd name="connsiteY129" fmla="*/ 2279702 h 3089525"/>
              <a:gd name="connsiteX130" fmla="*/ 5042640 w 5851096"/>
              <a:gd name="connsiteY130" fmla="*/ 2297292 h 3089525"/>
              <a:gd name="connsiteX131" fmla="*/ 5034829 w 5851096"/>
              <a:gd name="connsiteY131" fmla="*/ 2393114 h 3089525"/>
              <a:gd name="connsiteX132" fmla="*/ 5034266 w 5851096"/>
              <a:gd name="connsiteY132" fmla="*/ 2400032 h 3089525"/>
              <a:gd name="connsiteX133" fmla="*/ 5033737 w 5851096"/>
              <a:gd name="connsiteY133" fmla="*/ 2400097 h 3089525"/>
              <a:gd name="connsiteX134" fmla="*/ 4448391 w 5851096"/>
              <a:gd name="connsiteY134" fmla="*/ 3084683 h 3089525"/>
              <a:gd name="connsiteX135" fmla="*/ 4428658 w 5851096"/>
              <a:gd name="connsiteY135" fmla="*/ 3089525 h 3089525"/>
              <a:gd name="connsiteX136" fmla="*/ 4175753 w 5851096"/>
              <a:gd name="connsiteY136" fmla="*/ 1361522 h 3089525"/>
              <a:gd name="connsiteX137" fmla="*/ 4177187 w 5851096"/>
              <a:gd name="connsiteY137" fmla="*/ 1343926 h 3089525"/>
              <a:gd name="connsiteX138" fmla="*/ 4184996 w 5851096"/>
              <a:gd name="connsiteY138" fmla="*/ 1248124 h 3089525"/>
              <a:gd name="connsiteX139" fmla="*/ 4185561 w 5851096"/>
              <a:gd name="connsiteY139" fmla="*/ 1241192 h 3089525"/>
              <a:gd name="connsiteX140" fmla="*/ 4186090 w 5851096"/>
              <a:gd name="connsiteY140" fmla="*/ 1241127 h 3089525"/>
              <a:gd name="connsiteX141" fmla="*/ 4908083 w 5851096"/>
              <a:gd name="connsiteY141" fmla="*/ 523010 h 3089525"/>
              <a:gd name="connsiteX142" fmla="*/ 4908205 w 5851096"/>
              <a:gd name="connsiteY142" fmla="*/ 521820 h 3089525"/>
              <a:gd name="connsiteX143" fmla="*/ 4925166 w 5851096"/>
              <a:gd name="connsiteY143" fmla="*/ 520226 h 3089525"/>
              <a:gd name="connsiteX144" fmla="*/ 5025030 w 5851096"/>
              <a:gd name="connsiteY144" fmla="*/ 510833 h 3089525"/>
              <a:gd name="connsiteX145" fmla="*/ 5042905 w 5851096"/>
              <a:gd name="connsiteY145" fmla="*/ 509151 h 3089525"/>
              <a:gd name="connsiteX146" fmla="*/ 5042932 w 5851096"/>
              <a:gd name="connsiteY146" fmla="*/ 509663 h 3089525"/>
              <a:gd name="connsiteX147" fmla="*/ 5043453 w 5851096"/>
              <a:gd name="connsiteY147" fmla="*/ 509629 h 3089525"/>
              <a:gd name="connsiteX148" fmla="*/ 5044074 w 5851096"/>
              <a:gd name="connsiteY148" fmla="*/ 521483 h 3089525"/>
              <a:gd name="connsiteX149" fmla="*/ 5042640 w 5851096"/>
              <a:gd name="connsiteY149" fmla="*/ 539073 h 3089525"/>
              <a:gd name="connsiteX150" fmla="*/ 5034829 w 5851096"/>
              <a:gd name="connsiteY150" fmla="*/ 634895 h 3089525"/>
              <a:gd name="connsiteX151" fmla="*/ 5034266 w 5851096"/>
              <a:gd name="connsiteY151" fmla="*/ 641812 h 3089525"/>
              <a:gd name="connsiteX152" fmla="*/ 5033737 w 5851096"/>
              <a:gd name="connsiteY152" fmla="*/ 641878 h 3089525"/>
              <a:gd name="connsiteX153" fmla="*/ 4311744 w 5851096"/>
              <a:gd name="connsiteY153" fmla="*/ 1359994 h 3089525"/>
              <a:gd name="connsiteX154" fmla="*/ 4311623 w 5851096"/>
              <a:gd name="connsiteY154" fmla="*/ 1361184 h 3089525"/>
              <a:gd name="connsiteX155" fmla="*/ 4294658 w 5851096"/>
              <a:gd name="connsiteY155" fmla="*/ 1362780 h 3089525"/>
              <a:gd name="connsiteX156" fmla="*/ 4194831 w 5851096"/>
              <a:gd name="connsiteY156" fmla="*/ 1372169 h 3089525"/>
              <a:gd name="connsiteX157" fmla="*/ 4176923 w 5851096"/>
              <a:gd name="connsiteY157" fmla="*/ 1373854 h 3089525"/>
              <a:gd name="connsiteX158" fmla="*/ 4176896 w 5851096"/>
              <a:gd name="connsiteY158" fmla="*/ 1373341 h 3089525"/>
              <a:gd name="connsiteX159" fmla="*/ 4176374 w 5851096"/>
              <a:gd name="connsiteY159" fmla="*/ 1373376 h 3089525"/>
              <a:gd name="connsiteX160" fmla="*/ 4175753 w 5851096"/>
              <a:gd name="connsiteY160" fmla="*/ 1361522 h 3089525"/>
              <a:gd name="connsiteX161" fmla="*/ 4175753 w 5851096"/>
              <a:gd name="connsiteY161" fmla="*/ 1411078 h 3089525"/>
              <a:gd name="connsiteX162" fmla="*/ 4176375 w 5851096"/>
              <a:gd name="connsiteY162" fmla="*/ 1399317 h 3089525"/>
              <a:gd name="connsiteX163" fmla="*/ 4176896 w 5851096"/>
              <a:gd name="connsiteY163" fmla="*/ 1399351 h 3089525"/>
              <a:gd name="connsiteX164" fmla="*/ 4176923 w 5851096"/>
              <a:gd name="connsiteY164" fmla="*/ 1398843 h 3089525"/>
              <a:gd name="connsiteX165" fmla="*/ 4194799 w 5851096"/>
              <a:gd name="connsiteY165" fmla="*/ 1400511 h 3089525"/>
              <a:gd name="connsiteX166" fmla="*/ 4294662 w 5851096"/>
              <a:gd name="connsiteY166" fmla="*/ 1409831 h 3089525"/>
              <a:gd name="connsiteX167" fmla="*/ 4311623 w 5851096"/>
              <a:gd name="connsiteY167" fmla="*/ 1411413 h 3089525"/>
              <a:gd name="connsiteX168" fmla="*/ 4311745 w 5851096"/>
              <a:gd name="connsiteY168" fmla="*/ 1412593 h 3089525"/>
              <a:gd name="connsiteX169" fmla="*/ 5033738 w 5851096"/>
              <a:gd name="connsiteY169" fmla="*/ 2125070 h 3089525"/>
              <a:gd name="connsiteX170" fmla="*/ 5034267 w 5851096"/>
              <a:gd name="connsiteY170" fmla="*/ 2125135 h 3089525"/>
              <a:gd name="connsiteX171" fmla="*/ 5034832 w 5851096"/>
              <a:gd name="connsiteY171" fmla="*/ 2132012 h 3089525"/>
              <a:gd name="connsiteX172" fmla="*/ 5042640 w 5851096"/>
              <a:gd name="connsiteY172" fmla="*/ 2227062 h 3089525"/>
              <a:gd name="connsiteX173" fmla="*/ 5044074 w 5851096"/>
              <a:gd name="connsiteY173" fmla="*/ 2244520 h 3089525"/>
              <a:gd name="connsiteX174" fmla="*/ 5043454 w 5851096"/>
              <a:gd name="connsiteY174" fmla="*/ 2256280 h 3089525"/>
              <a:gd name="connsiteX175" fmla="*/ 5042932 w 5851096"/>
              <a:gd name="connsiteY175" fmla="*/ 2256246 h 3089525"/>
              <a:gd name="connsiteX176" fmla="*/ 5042905 w 5851096"/>
              <a:gd name="connsiteY176" fmla="*/ 2256755 h 3089525"/>
              <a:gd name="connsiteX177" fmla="*/ 5024997 w 5851096"/>
              <a:gd name="connsiteY177" fmla="*/ 2255084 h 3089525"/>
              <a:gd name="connsiteX178" fmla="*/ 4925170 w 5851096"/>
              <a:gd name="connsiteY178" fmla="*/ 2245767 h 3089525"/>
              <a:gd name="connsiteX179" fmla="*/ 4908205 w 5851096"/>
              <a:gd name="connsiteY179" fmla="*/ 2244184 h 3089525"/>
              <a:gd name="connsiteX180" fmla="*/ 4908084 w 5851096"/>
              <a:gd name="connsiteY180" fmla="*/ 2243004 h 3089525"/>
              <a:gd name="connsiteX181" fmla="*/ 4186091 w 5851096"/>
              <a:gd name="connsiteY181" fmla="*/ 1530527 h 3089525"/>
              <a:gd name="connsiteX182" fmla="*/ 4185562 w 5851096"/>
              <a:gd name="connsiteY182" fmla="*/ 1530463 h 3089525"/>
              <a:gd name="connsiteX183" fmla="*/ 4184999 w 5851096"/>
              <a:gd name="connsiteY183" fmla="*/ 1523599 h 3089525"/>
              <a:gd name="connsiteX184" fmla="*/ 4177187 w 5851096"/>
              <a:gd name="connsiteY184" fmla="*/ 1428529 h 3089525"/>
              <a:gd name="connsiteX185" fmla="*/ 4175753 w 5851096"/>
              <a:gd name="connsiteY185" fmla="*/ 1411078 h 3089525"/>
              <a:gd name="connsiteX186" fmla="*/ 3445328 w 5851096"/>
              <a:gd name="connsiteY186" fmla="*/ 659222 h 3089525"/>
              <a:gd name="connsiteX187" fmla="*/ 4013692 w 5851096"/>
              <a:gd name="connsiteY187" fmla="*/ 1223782 h 3089525"/>
              <a:gd name="connsiteX188" fmla="*/ 3445328 w 5851096"/>
              <a:gd name="connsiteY188" fmla="*/ 659222 h 3089525"/>
              <a:gd name="connsiteX189" fmla="*/ 3445328 w 5851096"/>
              <a:gd name="connsiteY189" fmla="*/ 2417442 h 3089525"/>
              <a:gd name="connsiteX190" fmla="*/ 4013692 w 5851096"/>
              <a:gd name="connsiteY190" fmla="*/ 2982001 h 3089525"/>
              <a:gd name="connsiteX191" fmla="*/ 3445328 w 5851096"/>
              <a:gd name="connsiteY191" fmla="*/ 2417442 h 3089525"/>
              <a:gd name="connsiteX192" fmla="*/ 3445326 w 5851096"/>
              <a:gd name="connsiteY192" fmla="*/ 2107862 h 3089525"/>
              <a:gd name="connsiteX193" fmla="*/ 4013690 w 5851096"/>
              <a:gd name="connsiteY193" fmla="*/ 1547735 h 3089525"/>
              <a:gd name="connsiteX194" fmla="*/ 3445326 w 5851096"/>
              <a:gd name="connsiteY194" fmla="*/ 2107862 h 3089525"/>
              <a:gd name="connsiteX195" fmla="*/ 3295350 w 5851096"/>
              <a:gd name="connsiteY195" fmla="*/ 521483 h 3089525"/>
              <a:gd name="connsiteX196" fmla="*/ 3295971 w 5851096"/>
              <a:gd name="connsiteY196" fmla="*/ 509629 h 3089525"/>
              <a:gd name="connsiteX197" fmla="*/ 3296492 w 5851096"/>
              <a:gd name="connsiteY197" fmla="*/ 509663 h 3089525"/>
              <a:gd name="connsiteX198" fmla="*/ 3296519 w 5851096"/>
              <a:gd name="connsiteY198" fmla="*/ 509151 h 3089525"/>
              <a:gd name="connsiteX199" fmla="*/ 3314395 w 5851096"/>
              <a:gd name="connsiteY199" fmla="*/ 510833 h 3089525"/>
              <a:gd name="connsiteX200" fmla="*/ 3414258 w 5851096"/>
              <a:gd name="connsiteY200" fmla="*/ 520226 h 3089525"/>
              <a:gd name="connsiteX201" fmla="*/ 3431219 w 5851096"/>
              <a:gd name="connsiteY201" fmla="*/ 521820 h 3089525"/>
              <a:gd name="connsiteX202" fmla="*/ 3431341 w 5851096"/>
              <a:gd name="connsiteY202" fmla="*/ 523010 h 3089525"/>
              <a:gd name="connsiteX203" fmla="*/ 4153335 w 5851096"/>
              <a:gd name="connsiteY203" fmla="*/ 1241127 h 3089525"/>
              <a:gd name="connsiteX204" fmla="*/ 4153863 w 5851096"/>
              <a:gd name="connsiteY204" fmla="*/ 1241192 h 3089525"/>
              <a:gd name="connsiteX205" fmla="*/ 4154429 w 5851096"/>
              <a:gd name="connsiteY205" fmla="*/ 1248124 h 3089525"/>
              <a:gd name="connsiteX206" fmla="*/ 4162237 w 5851096"/>
              <a:gd name="connsiteY206" fmla="*/ 1343926 h 3089525"/>
              <a:gd name="connsiteX207" fmla="*/ 4163671 w 5851096"/>
              <a:gd name="connsiteY207" fmla="*/ 1361522 h 3089525"/>
              <a:gd name="connsiteX208" fmla="*/ 4163050 w 5851096"/>
              <a:gd name="connsiteY208" fmla="*/ 1373376 h 3089525"/>
              <a:gd name="connsiteX209" fmla="*/ 4162528 w 5851096"/>
              <a:gd name="connsiteY209" fmla="*/ 1373341 h 3089525"/>
              <a:gd name="connsiteX210" fmla="*/ 4162501 w 5851096"/>
              <a:gd name="connsiteY210" fmla="*/ 1373854 h 3089525"/>
              <a:gd name="connsiteX211" fmla="*/ 4144594 w 5851096"/>
              <a:gd name="connsiteY211" fmla="*/ 1372169 h 3089525"/>
              <a:gd name="connsiteX212" fmla="*/ 4044766 w 5851096"/>
              <a:gd name="connsiteY212" fmla="*/ 1362780 h 3089525"/>
              <a:gd name="connsiteX213" fmla="*/ 4027802 w 5851096"/>
              <a:gd name="connsiteY213" fmla="*/ 1361184 h 3089525"/>
              <a:gd name="connsiteX214" fmla="*/ 4027681 w 5851096"/>
              <a:gd name="connsiteY214" fmla="*/ 1359994 h 3089525"/>
              <a:gd name="connsiteX215" fmla="*/ 3305687 w 5851096"/>
              <a:gd name="connsiteY215" fmla="*/ 641878 h 3089525"/>
              <a:gd name="connsiteX216" fmla="*/ 3305158 w 5851096"/>
              <a:gd name="connsiteY216" fmla="*/ 641812 h 3089525"/>
              <a:gd name="connsiteX217" fmla="*/ 3304595 w 5851096"/>
              <a:gd name="connsiteY217" fmla="*/ 634895 h 3089525"/>
              <a:gd name="connsiteX218" fmla="*/ 3296784 w 5851096"/>
              <a:gd name="connsiteY218" fmla="*/ 539073 h 3089525"/>
              <a:gd name="connsiteX219" fmla="*/ 3295350 w 5851096"/>
              <a:gd name="connsiteY219" fmla="*/ 521483 h 3089525"/>
              <a:gd name="connsiteX220" fmla="*/ 3295350 w 5851096"/>
              <a:gd name="connsiteY220" fmla="*/ 2279702 h 3089525"/>
              <a:gd name="connsiteX221" fmla="*/ 3295971 w 5851096"/>
              <a:gd name="connsiteY221" fmla="*/ 2267848 h 3089525"/>
              <a:gd name="connsiteX222" fmla="*/ 3296492 w 5851096"/>
              <a:gd name="connsiteY222" fmla="*/ 2267882 h 3089525"/>
              <a:gd name="connsiteX223" fmla="*/ 3296519 w 5851096"/>
              <a:gd name="connsiteY223" fmla="*/ 2267371 h 3089525"/>
              <a:gd name="connsiteX224" fmla="*/ 3314395 w 5851096"/>
              <a:gd name="connsiteY224" fmla="*/ 2269052 h 3089525"/>
              <a:gd name="connsiteX225" fmla="*/ 3414258 w 5851096"/>
              <a:gd name="connsiteY225" fmla="*/ 2278445 h 3089525"/>
              <a:gd name="connsiteX226" fmla="*/ 3431219 w 5851096"/>
              <a:gd name="connsiteY226" fmla="*/ 2280040 h 3089525"/>
              <a:gd name="connsiteX227" fmla="*/ 3431341 w 5851096"/>
              <a:gd name="connsiteY227" fmla="*/ 2281230 h 3089525"/>
              <a:gd name="connsiteX228" fmla="*/ 4153335 w 5851096"/>
              <a:gd name="connsiteY228" fmla="*/ 2999346 h 3089525"/>
              <a:gd name="connsiteX229" fmla="*/ 4153863 w 5851096"/>
              <a:gd name="connsiteY229" fmla="*/ 2999411 h 3089525"/>
              <a:gd name="connsiteX230" fmla="*/ 4154429 w 5851096"/>
              <a:gd name="connsiteY230" fmla="*/ 3006343 h 3089525"/>
              <a:gd name="connsiteX231" fmla="*/ 4161209 w 5851096"/>
              <a:gd name="connsiteY231" fmla="*/ 3089525 h 3089525"/>
              <a:gd name="connsiteX232" fmla="*/ 3910768 w 5851096"/>
              <a:gd name="connsiteY232" fmla="*/ 3089525 h 3089525"/>
              <a:gd name="connsiteX233" fmla="*/ 3891034 w 5851096"/>
              <a:gd name="connsiteY233" fmla="*/ 3084683 h 3089525"/>
              <a:gd name="connsiteX234" fmla="*/ 3305687 w 5851096"/>
              <a:gd name="connsiteY234" fmla="*/ 2400097 h 3089525"/>
              <a:gd name="connsiteX235" fmla="*/ 3305158 w 5851096"/>
              <a:gd name="connsiteY235" fmla="*/ 2400032 h 3089525"/>
              <a:gd name="connsiteX236" fmla="*/ 3304595 w 5851096"/>
              <a:gd name="connsiteY236" fmla="*/ 2393114 h 3089525"/>
              <a:gd name="connsiteX237" fmla="*/ 3296784 w 5851096"/>
              <a:gd name="connsiteY237" fmla="*/ 2297292 h 3089525"/>
              <a:gd name="connsiteX238" fmla="*/ 3295350 w 5851096"/>
              <a:gd name="connsiteY238" fmla="*/ 2279702 h 3089525"/>
              <a:gd name="connsiteX239" fmla="*/ 3295347 w 5851096"/>
              <a:gd name="connsiteY239" fmla="*/ 486299 h 3089525"/>
              <a:gd name="connsiteX240" fmla="*/ 3296782 w 5851096"/>
              <a:gd name="connsiteY240" fmla="*/ 468842 h 3089525"/>
              <a:gd name="connsiteX241" fmla="*/ 3304590 w 5851096"/>
              <a:gd name="connsiteY241" fmla="*/ 373792 h 3089525"/>
              <a:gd name="connsiteX242" fmla="*/ 3305155 w 5851096"/>
              <a:gd name="connsiteY242" fmla="*/ 366915 h 3089525"/>
              <a:gd name="connsiteX243" fmla="*/ 3305684 w 5851096"/>
              <a:gd name="connsiteY243" fmla="*/ 366850 h 3089525"/>
              <a:gd name="connsiteX244" fmla="*/ 3393781 w 5851096"/>
              <a:gd name="connsiteY244" fmla="*/ 100280 h 3089525"/>
              <a:gd name="connsiteX245" fmla="*/ 3459303 w 5851096"/>
              <a:gd name="connsiteY245" fmla="*/ 0 h 3089525"/>
              <a:gd name="connsiteX246" fmla="*/ 3635443 w 5851096"/>
              <a:gd name="connsiteY246" fmla="*/ 0 h 3089525"/>
              <a:gd name="connsiteX247" fmla="*/ 3564068 w 5851096"/>
              <a:gd name="connsiteY247" fmla="*/ 79433 h 3089525"/>
              <a:gd name="connsiteX248" fmla="*/ 3445326 w 5851096"/>
              <a:gd name="connsiteY248" fmla="*/ 349642 h 3089525"/>
              <a:gd name="connsiteX249" fmla="*/ 3904544 w 5851096"/>
              <a:gd name="connsiteY249" fmla="*/ 45955 h 3089525"/>
              <a:gd name="connsiteX250" fmla="*/ 3927798 w 5851096"/>
              <a:gd name="connsiteY250" fmla="*/ 0 h 3089525"/>
              <a:gd name="connsiteX251" fmla="*/ 4083290 w 5851096"/>
              <a:gd name="connsiteY251" fmla="*/ 0 h 3089525"/>
              <a:gd name="connsiteX252" fmla="*/ 4029061 w 5851096"/>
              <a:gd name="connsiteY252" fmla="*/ 99096 h 3089525"/>
              <a:gd name="connsiteX253" fmla="*/ 3431338 w 5851096"/>
              <a:gd name="connsiteY253" fmla="*/ 484784 h 3089525"/>
              <a:gd name="connsiteX254" fmla="*/ 3431217 w 5851096"/>
              <a:gd name="connsiteY254" fmla="*/ 485964 h 3089525"/>
              <a:gd name="connsiteX255" fmla="*/ 3414252 w 5851096"/>
              <a:gd name="connsiteY255" fmla="*/ 487548 h 3089525"/>
              <a:gd name="connsiteX256" fmla="*/ 3314425 w 5851096"/>
              <a:gd name="connsiteY256" fmla="*/ 496864 h 3089525"/>
              <a:gd name="connsiteX257" fmla="*/ 3296517 w 5851096"/>
              <a:gd name="connsiteY257" fmla="*/ 498535 h 3089525"/>
              <a:gd name="connsiteX258" fmla="*/ 3296490 w 5851096"/>
              <a:gd name="connsiteY258" fmla="*/ 498027 h 3089525"/>
              <a:gd name="connsiteX259" fmla="*/ 3295968 w 5851096"/>
              <a:gd name="connsiteY259" fmla="*/ 498061 h 3089525"/>
              <a:gd name="connsiteX260" fmla="*/ 3295347 w 5851096"/>
              <a:gd name="connsiteY260" fmla="*/ 486299 h 3089525"/>
              <a:gd name="connsiteX261" fmla="*/ 3295347 w 5851096"/>
              <a:gd name="connsiteY261" fmla="*/ 2244520 h 3089525"/>
              <a:gd name="connsiteX262" fmla="*/ 3296782 w 5851096"/>
              <a:gd name="connsiteY262" fmla="*/ 2227062 h 3089525"/>
              <a:gd name="connsiteX263" fmla="*/ 3304590 w 5851096"/>
              <a:gd name="connsiteY263" fmla="*/ 2132012 h 3089525"/>
              <a:gd name="connsiteX264" fmla="*/ 3305155 w 5851096"/>
              <a:gd name="connsiteY264" fmla="*/ 2125135 h 3089525"/>
              <a:gd name="connsiteX265" fmla="*/ 3305684 w 5851096"/>
              <a:gd name="connsiteY265" fmla="*/ 2125070 h 3089525"/>
              <a:gd name="connsiteX266" fmla="*/ 4027678 w 5851096"/>
              <a:gd name="connsiteY266" fmla="*/ 1412593 h 3089525"/>
              <a:gd name="connsiteX267" fmla="*/ 4027800 w 5851096"/>
              <a:gd name="connsiteY267" fmla="*/ 1411413 h 3089525"/>
              <a:gd name="connsiteX268" fmla="*/ 4044760 w 5851096"/>
              <a:gd name="connsiteY268" fmla="*/ 1409831 h 3089525"/>
              <a:gd name="connsiteX269" fmla="*/ 4144624 w 5851096"/>
              <a:gd name="connsiteY269" fmla="*/ 1400511 h 3089525"/>
              <a:gd name="connsiteX270" fmla="*/ 4162499 w 5851096"/>
              <a:gd name="connsiteY270" fmla="*/ 1398843 h 3089525"/>
              <a:gd name="connsiteX271" fmla="*/ 4162526 w 5851096"/>
              <a:gd name="connsiteY271" fmla="*/ 1399351 h 3089525"/>
              <a:gd name="connsiteX272" fmla="*/ 4163047 w 5851096"/>
              <a:gd name="connsiteY272" fmla="*/ 1399317 h 3089525"/>
              <a:gd name="connsiteX273" fmla="*/ 4163669 w 5851096"/>
              <a:gd name="connsiteY273" fmla="*/ 1411078 h 3089525"/>
              <a:gd name="connsiteX274" fmla="*/ 4162235 w 5851096"/>
              <a:gd name="connsiteY274" fmla="*/ 1428529 h 3089525"/>
              <a:gd name="connsiteX275" fmla="*/ 4154424 w 5851096"/>
              <a:gd name="connsiteY275" fmla="*/ 1523599 h 3089525"/>
              <a:gd name="connsiteX276" fmla="*/ 4153860 w 5851096"/>
              <a:gd name="connsiteY276" fmla="*/ 1530463 h 3089525"/>
              <a:gd name="connsiteX277" fmla="*/ 4153332 w 5851096"/>
              <a:gd name="connsiteY277" fmla="*/ 1530527 h 3089525"/>
              <a:gd name="connsiteX278" fmla="*/ 3431338 w 5851096"/>
              <a:gd name="connsiteY278" fmla="*/ 2243004 h 3089525"/>
              <a:gd name="connsiteX279" fmla="*/ 3431217 w 5851096"/>
              <a:gd name="connsiteY279" fmla="*/ 2244184 h 3089525"/>
              <a:gd name="connsiteX280" fmla="*/ 3414252 w 5851096"/>
              <a:gd name="connsiteY280" fmla="*/ 2245767 h 3089525"/>
              <a:gd name="connsiteX281" fmla="*/ 3314425 w 5851096"/>
              <a:gd name="connsiteY281" fmla="*/ 2255084 h 3089525"/>
              <a:gd name="connsiteX282" fmla="*/ 3296517 w 5851096"/>
              <a:gd name="connsiteY282" fmla="*/ 2256755 h 3089525"/>
              <a:gd name="connsiteX283" fmla="*/ 3296490 w 5851096"/>
              <a:gd name="connsiteY283" fmla="*/ 2256246 h 3089525"/>
              <a:gd name="connsiteX284" fmla="*/ 3295968 w 5851096"/>
              <a:gd name="connsiteY284" fmla="*/ 2256280 h 3089525"/>
              <a:gd name="connsiteX285" fmla="*/ 3295347 w 5851096"/>
              <a:gd name="connsiteY285" fmla="*/ 2244520 h 3089525"/>
              <a:gd name="connsiteX286" fmla="*/ 2555546 w 5851096"/>
              <a:gd name="connsiteY286" fmla="*/ 1223782 h 3089525"/>
              <a:gd name="connsiteX287" fmla="*/ 3123910 w 5851096"/>
              <a:gd name="connsiteY287" fmla="*/ 659222 h 3089525"/>
              <a:gd name="connsiteX288" fmla="*/ 2555546 w 5851096"/>
              <a:gd name="connsiteY288" fmla="*/ 1223782 h 3089525"/>
              <a:gd name="connsiteX289" fmla="*/ 2555546 w 5851096"/>
              <a:gd name="connsiteY289" fmla="*/ 1547735 h 3089525"/>
              <a:gd name="connsiteX290" fmla="*/ 3123910 w 5851096"/>
              <a:gd name="connsiteY290" fmla="*/ 2107862 h 3089525"/>
              <a:gd name="connsiteX291" fmla="*/ 2555546 w 5851096"/>
              <a:gd name="connsiteY291" fmla="*/ 1547735 h 3089525"/>
              <a:gd name="connsiteX292" fmla="*/ 2555546 w 5851096"/>
              <a:gd name="connsiteY292" fmla="*/ 2982001 h 3089525"/>
              <a:gd name="connsiteX293" fmla="*/ 3123910 w 5851096"/>
              <a:gd name="connsiteY293" fmla="*/ 2417442 h 3089525"/>
              <a:gd name="connsiteX294" fmla="*/ 2555546 w 5851096"/>
              <a:gd name="connsiteY294" fmla="*/ 2982001 h 3089525"/>
              <a:gd name="connsiteX295" fmla="*/ 2485948 w 5851096"/>
              <a:gd name="connsiteY295" fmla="*/ 0 h 3089525"/>
              <a:gd name="connsiteX296" fmla="*/ 2641440 w 5851096"/>
              <a:gd name="connsiteY296" fmla="*/ 0 h 3089525"/>
              <a:gd name="connsiteX297" fmla="*/ 2664693 w 5851096"/>
              <a:gd name="connsiteY297" fmla="*/ 45955 h 3089525"/>
              <a:gd name="connsiteX298" fmla="*/ 3123910 w 5851096"/>
              <a:gd name="connsiteY298" fmla="*/ 349642 h 3089525"/>
              <a:gd name="connsiteX299" fmla="*/ 3005167 w 5851096"/>
              <a:gd name="connsiteY299" fmla="*/ 79433 h 3089525"/>
              <a:gd name="connsiteX300" fmla="*/ 2933794 w 5851096"/>
              <a:gd name="connsiteY300" fmla="*/ 0 h 3089525"/>
              <a:gd name="connsiteX301" fmla="*/ 3109934 w 5851096"/>
              <a:gd name="connsiteY301" fmla="*/ 0 h 3089525"/>
              <a:gd name="connsiteX302" fmla="*/ 3175456 w 5851096"/>
              <a:gd name="connsiteY302" fmla="*/ 100280 h 3089525"/>
              <a:gd name="connsiteX303" fmla="*/ 3263553 w 5851096"/>
              <a:gd name="connsiteY303" fmla="*/ 366850 h 3089525"/>
              <a:gd name="connsiteX304" fmla="*/ 3264081 w 5851096"/>
              <a:gd name="connsiteY304" fmla="*/ 366915 h 3089525"/>
              <a:gd name="connsiteX305" fmla="*/ 3264647 w 5851096"/>
              <a:gd name="connsiteY305" fmla="*/ 373792 h 3089525"/>
              <a:gd name="connsiteX306" fmla="*/ 3272455 w 5851096"/>
              <a:gd name="connsiteY306" fmla="*/ 468842 h 3089525"/>
              <a:gd name="connsiteX307" fmla="*/ 3273888 w 5851096"/>
              <a:gd name="connsiteY307" fmla="*/ 486299 h 3089525"/>
              <a:gd name="connsiteX308" fmla="*/ 3273268 w 5851096"/>
              <a:gd name="connsiteY308" fmla="*/ 498061 h 3089525"/>
              <a:gd name="connsiteX309" fmla="*/ 3272746 w 5851096"/>
              <a:gd name="connsiteY309" fmla="*/ 498027 h 3089525"/>
              <a:gd name="connsiteX310" fmla="*/ 3272719 w 5851096"/>
              <a:gd name="connsiteY310" fmla="*/ 498535 h 3089525"/>
              <a:gd name="connsiteX311" fmla="*/ 3254811 w 5851096"/>
              <a:gd name="connsiteY311" fmla="*/ 496864 h 3089525"/>
              <a:gd name="connsiteX312" fmla="*/ 3154984 w 5851096"/>
              <a:gd name="connsiteY312" fmla="*/ 487548 h 3089525"/>
              <a:gd name="connsiteX313" fmla="*/ 3138020 w 5851096"/>
              <a:gd name="connsiteY313" fmla="*/ 485964 h 3089525"/>
              <a:gd name="connsiteX314" fmla="*/ 3137899 w 5851096"/>
              <a:gd name="connsiteY314" fmla="*/ 484784 h 3089525"/>
              <a:gd name="connsiteX315" fmla="*/ 2540177 w 5851096"/>
              <a:gd name="connsiteY315" fmla="*/ 99096 h 3089525"/>
              <a:gd name="connsiteX316" fmla="*/ 2408030 w 5851096"/>
              <a:gd name="connsiteY316" fmla="*/ 3089525 h 3089525"/>
              <a:gd name="connsiteX317" fmla="*/ 2414810 w 5851096"/>
              <a:gd name="connsiteY317" fmla="*/ 3006343 h 3089525"/>
              <a:gd name="connsiteX318" fmla="*/ 2415375 w 5851096"/>
              <a:gd name="connsiteY318" fmla="*/ 2999411 h 3089525"/>
              <a:gd name="connsiteX319" fmla="*/ 2415904 w 5851096"/>
              <a:gd name="connsiteY319" fmla="*/ 2999346 h 3089525"/>
              <a:gd name="connsiteX320" fmla="*/ 3137898 w 5851096"/>
              <a:gd name="connsiteY320" fmla="*/ 2281230 h 3089525"/>
              <a:gd name="connsiteX321" fmla="*/ 3138020 w 5851096"/>
              <a:gd name="connsiteY321" fmla="*/ 2280040 h 3089525"/>
              <a:gd name="connsiteX322" fmla="*/ 3154980 w 5851096"/>
              <a:gd name="connsiteY322" fmla="*/ 2278445 h 3089525"/>
              <a:gd name="connsiteX323" fmla="*/ 3254844 w 5851096"/>
              <a:gd name="connsiteY323" fmla="*/ 2269052 h 3089525"/>
              <a:gd name="connsiteX324" fmla="*/ 3272719 w 5851096"/>
              <a:gd name="connsiteY324" fmla="*/ 2267371 h 3089525"/>
              <a:gd name="connsiteX325" fmla="*/ 3272746 w 5851096"/>
              <a:gd name="connsiteY325" fmla="*/ 2267882 h 3089525"/>
              <a:gd name="connsiteX326" fmla="*/ 3273267 w 5851096"/>
              <a:gd name="connsiteY326" fmla="*/ 2267848 h 3089525"/>
              <a:gd name="connsiteX327" fmla="*/ 3273888 w 5851096"/>
              <a:gd name="connsiteY327" fmla="*/ 2279702 h 3089525"/>
              <a:gd name="connsiteX328" fmla="*/ 3272455 w 5851096"/>
              <a:gd name="connsiteY328" fmla="*/ 2297292 h 3089525"/>
              <a:gd name="connsiteX329" fmla="*/ 3264644 w 5851096"/>
              <a:gd name="connsiteY329" fmla="*/ 2393114 h 3089525"/>
              <a:gd name="connsiteX330" fmla="*/ 3264080 w 5851096"/>
              <a:gd name="connsiteY330" fmla="*/ 2400032 h 3089525"/>
              <a:gd name="connsiteX331" fmla="*/ 3263552 w 5851096"/>
              <a:gd name="connsiteY331" fmla="*/ 2400097 h 3089525"/>
              <a:gd name="connsiteX332" fmla="*/ 2678205 w 5851096"/>
              <a:gd name="connsiteY332" fmla="*/ 3084683 h 3089525"/>
              <a:gd name="connsiteX333" fmla="*/ 2658472 w 5851096"/>
              <a:gd name="connsiteY333" fmla="*/ 3089525 h 3089525"/>
              <a:gd name="connsiteX334" fmla="*/ 2405567 w 5851096"/>
              <a:gd name="connsiteY334" fmla="*/ 1361522 h 3089525"/>
              <a:gd name="connsiteX335" fmla="*/ 2407002 w 5851096"/>
              <a:gd name="connsiteY335" fmla="*/ 1343926 h 3089525"/>
              <a:gd name="connsiteX336" fmla="*/ 2414810 w 5851096"/>
              <a:gd name="connsiteY336" fmla="*/ 1248124 h 3089525"/>
              <a:gd name="connsiteX337" fmla="*/ 2415375 w 5851096"/>
              <a:gd name="connsiteY337" fmla="*/ 1241192 h 3089525"/>
              <a:gd name="connsiteX338" fmla="*/ 2415904 w 5851096"/>
              <a:gd name="connsiteY338" fmla="*/ 1241127 h 3089525"/>
              <a:gd name="connsiteX339" fmla="*/ 3137898 w 5851096"/>
              <a:gd name="connsiteY339" fmla="*/ 523010 h 3089525"/>
              <a:gd name="connsiteX340" fmla="*/ 3138020 w 5851096"/>
              <a:gd name="connsiteY340" fmla="*/ 521820 h 3089525"/>
              <a:gd name="connsiteX341" fmla="*/ 3154980 w 5851096"/>
              <a:gd name="connsiteY341" fmla="*/ 520226 h 3089525"/>
              <a:gd name="connsiteX342" fmla="*/ 3254844 w 5851096"/>
              <a:gd name="connsiteY342" fmla="*/ 510833 h 3089525"/>
              <a:gd name="connsiteX343" fmla="*/ 3272719 w 5851096"/>
              <a:gd name="connsiteY343" fmla="*/ 509151 h 3089525"/>
              <a:gd name="connsiteX344" fmla="*/ 3272746 w 5851096"/>
              <a:gd name="connsiteY344" fmla="*/ 509663 h 3089525"/>
              <a:gd name="connsiteX345" fmla="*/ 3273267 w 5851096"/>
              <a:gd name="connsiteY345" fmla="*/ 509629 h 3089525"/>
              <a:gd name="connsiteX346" fmla="*/ 3273888 w 5851096"/>
              <a:gd name="connsiteY346" fmla="*/ 521483 h 3089525"/>
              <a:gd name="connsiteX347" fmla="*/ 3272455 w 5851096"/>
              <a:gd name="connsiteY347" fmla="*/ 539073 h 3089525"/>
              <a:gd name="connsiteX348" fmla="*/ 3264644 w 5851096"/>
              <a:gd name="connsiteY348" fmla="*/ 634895 h 3089525"/>
              <a:gd name="connsiteX349" fmla="*/ 3264080 w 5851096"/>
              <a:gd name="connsiteY349" fmla="*/ 641812 h 3089525"/>
              <a:gd name="connsiteX350" fmla="*/ 3263552 w 5851096"/>
              <a:gd name="connsiteY350" fmla="*/ 641878 h 3089525"/>
              <a:gd name="connsiteX351" fmla="*/ 2541558 w 5851096"/>
              <a:gd name="connsiteY351" fmla="*/ 1359994 h 3089525"/>
              <a:gd name="connsiteX352" fmla="*/ 2541437 w 5851096"/>
              <a:gd name="connsiteY352" fmla="*/ 1361184 h 3089525"/>
              <a:gd name="connsiteX353" fmla="*/ 2524472 w 5851096"/>
              <a:gd name="connsiteY353" fmla="*/ 1362780 h 3089525"/>
              <a:gd name="connsiteX354" fmla="*/ 2424645 w 5851096"/>
              <a:gd name="connsiteY354" fmla="*/ 1372169 h 3089525"/>
              <a:gd name="connsiteX355" fmla="*/ 2406737 w 5851096"/>
              <a:gd name="connsiteY355" fmla="*/ 1373854 h 3089525"/>
              <a:gd name="connsiteX356" fmla="*/ 2406710 w 5851096"/>
              <a:gd name="connsiteY356" fmla="*/ 1373341 h 3089525"/>
              <a:gd name="connsiteX357" fmla="*/ 2406188 w 5851096"/>
              <a:gd name="connsiteY357" fmla="*/ 1373376 h 3089525"/>
              <a:gd name="connsiteX358" fmla="*/ 2405567 w 5851096"/>
              <a:gd name="connsiteY358" fmla="*/ 1361522 h 3089525"/>
              <a:gd name="connsiteX359" fmla="*/ 2405567 w 5851096"/>
              <a:gd name="connsiteY359" fmla="*/ 1411078 h 3089525"/>
              <a:gd name="connsiteX360" fmla="*/ 2406189 w 5851096"/>
              <a:gd name="connsiteY360" fmla="*/ 1399317 h 3089525"/>
              <a:gd name="connsiteX361" fmla="*/ 2406710 w 5851096"/>
              <a:gd name="connsiteY361" fmla="*/ 1399351 h 3089525"/>
              <a:gd name="connsiteX362" fmla="*/ 2406737 w 5851096"/>
              <a:gd name="connsiteY362" fmla="*/ 1398843 h 3089525"/>
              <a:gd name="connsiteX363" fmla="*/ 2424613 w 5851096"/>
              <a:gd name="connsiteY363" fmla="*/ 1400511 h 3089525"/>
              <a:gd name="connsiteX364" fmla="*/ 2524476 w 5851096"/>
              <a:gd name="connsiteY364" fmla="*/ 1409831 h 3089525"/>
              <a:gd name="connsiteX365" fmla="*/ 2541437 w 5851096"/>
              <a:gd name="connsiteY365" fmla="*/ 1411413 h 3089525"/>
              <a:gd name="connsiteX366" fmla="*/ 2541559 w 5851096"/>
              <a:gd name="connsiteY366" fmla="*/ 1412593 h 3089525"/>
              <a:gd name="connsiteX367" fmla="*/ 3263553 w 5851096"/>
              <a:gd name="connsiteY367" fmla="*/ 2125070 h 3089525"/>
              <a:gd name="connsiteX368" fmla="*/ 3264081 w 5851096"/>
              <a:gd name="connsiteY368" fmla="*/ 2125135 h 3089525"/>
              <a:gd name="connsiteX369" fmla="*/ 3264647 w 5851096"/>
              <a:gd name="connsiteY369" fmla="*/ 2132012 h 3089525"/>
              <a:gd name="connsiteX370" fmla="*/ 3272455 w 5851096"/>
              <a:gd name="connsiteY370" fmla="*/ 2227062 h 3089525"/>
              <a:gd name="connsiteX371" fmla="*/ 3273888 w 5851096"/>
              <a:gd name="connsiteY371" fmla="*/ 2244520 h 3089525"/>
              <a:gd name="connsiteX372" fmla="*/ 3273268 w 5851096"/>
              <a:gd name="connsiteY372" fmla="*/ 2256280 h 3089525"/>
              <a:gd name="connsiteX373" fmla="*/ 3272746 w 5851096"/>
              <a:gd name="connsiteY373" fmla="*/ 2256246 h 3089525"/>
              <a:gd name="connsiteX374" fmla="*/ 3272719 w 5851096"/>
              <a:gd name="connsiteY374" fmla="*/ 2256755 h 3089525"/>
              <a:gd name="connsiteX375" fmla="*/ 3254811 w 5851096"/>
              <a:gd name="connsiteY375" fmla="*/ 2255084 h 3089525"/>
              <a:gd name="connsiteX376" fmla="*/ 3154984 w 5851096"/>
              <a:gd name="connsiteY376" fmla="*/ 2245767 h 3089525"/>
              <a:gd name="connsiteX377" fmla="*/ 3138020 w 5851096"/>
              <a:gd name="connsiteY377" fmla="*/ 2244184 h 3089525"/>
              <a:gd name="connsiteX378" fmla="*/ 3137899 w 5851096"/>
              <a:gd name="connsiteY378" fmla="*/ 2243004 h 3089525"/>
              <a:gd name="connsiteX379" fmla="*/ 2415905 w 5851096"/>
              <a:gd name="connsiteY379" fmla="*/ 1530527 h 3089525"/>
              <a:gd name="connsiteX380" fmla="*/ 2415376 w 5851096"/>
              <a:gd name="connsiteY380" fmla="*/ 1530463 h 3089525"/>
              <a:gd name="connsiteX381" fmla="*/ 2414813 w 5851096"/>
              <a:gd name="connsiteY381" fmla="*/ 1523599 h 3089525"/>
              <a:gd name="connsiteX382" fmla="*/ 2407002 w 5851096"/>
              <a:gd name="connsiteY382" fmla="*/ 1428529 h 3089525"/>
              <a:gd name="connsiteX383" fmla="*/ 2405567 w 5851096"/>
              <a:gd name="connsiteY383" fmla="*/ 1411078 h 3089525"/>
              <a:gd name="connsiteX384" fmla="*/ 1675142 w 5851096"/>
              <a:gd name="connsiteY384" fmla="*/ 659222 h 3089525"/>
              <a:gd name="connsiteX385" fmla="*/ 2243506 w 5851096"/>
              <a:gd name="connsiteY385" fmla="*/ 1223782 h 3089525"/>
              <a:gd name="connsiteX386" fmla="*/ 1675142 w 5851096"/>
              <a:gd name="connsiteY386" fmla="*/ 659222 h 3089525"/>
              <a:gd name="connsiteX387" fmla="*/ 1675142 w 5851096"/>
              <a:gd name="connsiteY387" fmla="*/ 2417442 h 3089525"/>
              <a:gd name="connsiteX388" fmla="*/ 2243506 w 5851096"/>
              <a:gd name="connsiteY388" fmla="*/ 2982001 h 3089525"/>
              <a:gd name="connsiteX389" fmla="*/ 1675142 w 5851096"/>
              <a:gd name="connsiteY389" fmla="*/ 2417442 h 3089525"/>
              <a:gd name="connsiteX390" fmla="*/ 1675140 w 5851096"/>
              <a:gd name="connsiteY390" fmla="*/ 2107862 h 3089525"/>
              <a:gd name="connsiteX391" fmla="*/ 2243504 w 5851096"/>
              <a:gd name="connsiteY391" fmla="*/ 1547735 h 3089525"/>
              <a:gd name="connsiteX392" fmla="*/ 1675140 w 5851096"/>
              <a:gd name="connsiteY392" fmla="*/ 2107862 h 3089525"/>
              <a:gd name="connsiteX393" fmla="*/ 1525164 w 5851096"/>
              <a:gd name="connsiteY393" fmla="*/ 521483 h 3089525"/>
              <a:gd name="connsiteX394" fmla="*/ 1525785 w 5851096"/>
              <a:gd name="connsiteY394" fmla="*/ 509629 h 3089525"/>
              <a:gd name="connsiteX395" fmla="*/ 1526306 w 5851096"/>
              <a:gd name="connsiteY395" fmla="*/ 509663 h 3089525"/>
              <a:gd name="connsiteX396" fmla="*/ 1526333 w 5851096"/>
              <a:gd name="connsiteY396" fmla="*/ 509151 h 3089525"/>
              <a:gd name="connsiteX397" fmla="*/ 1544208 w 5851096"/>
              <a:gd name="connsiteY397" fmla="*/ 510833 h 3089525"/>
              <a:gd name="connsiteX398" fmla="*/ 1644072 w 5851096"/>
              <a:gd name="connsiteY398" fmla="*/ 520226 h 3089525"/>
              <a:gd name="connsiteX399" fmla="*/ 1661032 w 5851096"/>
              <a:gd name="connsiteY399" fmla="*/ 521820 h 3089525"/>
              <a:gd name="connsiteX400" fmla="*/ 1661154 w 5851096"/>
              <a:gd name="connsiteY400" fmla="*/ 523010 h 3089525"/>
              <a:gd name="connsiteX401" fmla="*/ 2383148 w 5851096"/>
              <a:gd name="connsiteY401" fmla="*/ 1241127 h 3089525"/>
              <a:gd name="connsiteX402" fmla="*/ 2383678 w 5851096"/>
              <a:gd name="connsiteY402" fmla="*/ 1241192 h 3089525"/>
              <a:gd name="connsiteX403" fmla="*/ 2384242 w 5851096"/>
              <a:gd name="connsiteY403" fmla="*/ 1248124 h 3089525"/>
              <a:gd name="connsiteX404" fmla="*/ 2392051 w 5851096"/>
              <a:gd name="connsiteY404" fmla="*/ 1343926 h 3089525"/>
              <a:gd name="connsiteX405" fmla="*/ 2393485 w 5851096"/>
              <a:gd name="connsiteY405" fmla="*/ 1361522 h 3089525"/>
              <a:gd name="connsiteX406" fmla="*/ 2392864 w 5851096"/>
              <a:gd name="connsiteY406" fmla="*/ 1373376 h 3089525"/>
              <a:gd name="connsiteX407" fmla="*/ 2392342 w 5851096"/>
              <a:gd name="connsiteY407" fmla="*/ 1373341 h 3089525"/>
              <a:gd name="connsiteX408" fmla="*/ 2392315 w 5851096"/>
              <a:gd name="connsiteY408" fmla="*/ 1373854 h 3089525"/>
              <a:gd name="connsiteX409" fmla="*/ 2374407 w 5851096"/>
              <a:gd name="connsiteY409" fmla="*/ 1372169 h 3089525"/>
              <a:gd name="connsiteX410" fmla="*/ 2274580 w 5851096"/>
              <a:gd name="connsiteY410" fmla="*/ 1362780 h 3089525"/>
              <a:gd name="connsiteX411" fmla="*/ 2257615 w 5851096"/>
              <a:gd name="connsiteY411" fmla="*/ 1361184 h 3089525"/>
              <a:gd name="connsiteX412" fmla="*/ 2257494 w 5851096"/>
              <a:gd name="connsiteY412" fmla="*/ 1359994 h 3089525"/>
              <a:gd name="connsiteX413" fmla="*/ 1535500 w 5851096"/>
              <a:gd name="connsiteY413" fmla="*/ 641878 h 3089525"/>
              <a:gd name="connsiteX414" fmla="*/ 1534972 w 5851096"/>
              <a:gd name="connsiteY414" fmla="*/ 641812 h 3089525"/>
              <a:gd name="connsiteX415" fmla="*/ 1534408 w 5851096"/>
              <a:gd name="connsiteY415" fmla="*/ 634895 h 3089525"/>
              <a:gd name="connsiteX416" fmla="*/ 1526597 w 5851096"/>
              <a:gd name="connsiteY416" fmla="*/ 539073 h 3089525"/>
              <a:gd name="connsiteX417" fmla="*/ 1525164 w 5851096"/>
              <a:gd name="connsiteY417" fmla="*/ 521483 h 3089525"/>
              <a:gd name="connsiteX418" fmla="*/ 1525164 w 5851096"/>
              <a:gd name="connsiteY418" fmla="*/ 2279702 h 3089525"/>
              <a:gd name="connsiteX419" fmla="*/ 1525785 w 5851096"/>
              <a:gd name="connsiteY419" fmla="*/ 2267848 h 3089525"/>
              <a:gd name="connsiteX420" fmla="*/ 1526306 w 5851096"/>
              <a:gd name="connsiteY420" fmla="*/ 2267882 h 3089525"/>
              <a:gd name="connsiteX421" fmla="*/ 1526333 w 5851096"/>
              <a:gd name="connsiteY421" fmla="*/ 2267371 h 3089525"/>
              <a:gd name="connsiteX422" fmla="*/ 1544208 w 5851096"/>
              <a:gd name="connsiteY422" fmla="*/ 2269052 h 3089525"/>
              <a:gd name="connsiteX423" fmla="*/ 1644072 w 5851096"/>
              <a:gd name="connsiteY423" fmla="*/ 2278445 h 3089525"/>
              <a:gd name="connsiteX424" fmla="*/ 1661032 w 5851096"/>
              <a:gd name="connsiteY424" fmla="*/ 2280040 h 3089525"/>
              <a:gd name="connsiteX425" fmla="*/ 1661154 w 5851096"/>
              <a:gd name="connsiteY425" fmla="*/ 2281230 h 3089525"/>
              <a:gd name="connsiteX426" fmla="*/ 2383148 w 5851096"/>
              <a:gd name="connsiteY426" fmla="*/ 2999346 h 3089525"/>
              <a:gd name="connsiteX427" fmla="*/ 2383678 w 5851096"/>
              <a:gd name="connsiteY427" fmla="*/ 2999411 h 3089525"/>
              <a:gd name="connsiteX428" fmla="*/ 2384242 w 5851096"/>
              <a:gd name="connsiteY428" fmla="*/ 3006343 h 3089525"/>
              <a:gd name="connsiteX429" fmla="*/ 2391022 w 5851096"/>
              <a:gd name="connsiteY429" fmla="*/ 3089525 h 3089525"/>
              <a:gd name="connsiteX430" fmla="*/ 2140581 w 5851096"/>
              <a:gd name="connsiteY430" fmla="*/ 3089525 h 3089525"/>
              <a:gd name="connsiteX431" fmla="*/ 2120847 w 5851096"/>
              <a:gd name="connsiteY431" fmla="*/ 3084683 h 3089525"/>
              <a:gd name="connsiteX432" fmla="*/ 1535500 w 5851096"/>
              <a:gd name="connsiteY432" fmla="*/ 2400097 h 3089525"/>
              <a:gd name="connsiteX433" fmla="*/ 1534972 w 5851096"/>
              <a:gd name="connsiteY433" fmla="*/ 2400032 h 3089525"/>
              <a:gd name="connsiteX434" fmla="*/ 1534408 w 5851096"/>
              <a:gd name="connsiteY434" fmla="*/ 2393114 h 3089525"/>
              <a:gd name="connsiteX435" fmla="*/ 1526597 w 5851096"/>
              <a:gd name="connsiteY435" fmla="*/ 2297292 h 3089525"/>
              <a:gd name="connsiteX436" fmla="*/ 1525164 w 5851096"/>
              <a:gd name="connsiteY436" fmla="*/ 2279702 h 3089525"/>
              <a:gd name="connsiteX437" fmla="*/ 1525162 w 5851096"/>
              <a:gd name="connsiteY437" fmla="*/ 486299 h 3089525"/>
              <a:gd name="connsiteX438" fmla="*/ 1526595 w 5851096"/>
              <a:gd name="connsiteY438" fmla="*/ 468842 h 3089525"/>
              <a:gd name="connsiteX439" fmla="*/ 1534403 w 5851096"/>
              <a:gd name="connsiteY439" fmla="*/ 373792 h 3089525"/>
              <a:gd name="connsiteX440" fmla="*/ 1534969 w 5851096"/>
              <a:gd name="connsiteY440" fmla="*/ 366915 h 3089525"/>
              <a:gd name="connsiteX441" fmla="*/ 1535497 w 5851096"/>
              <a:gd name="connsiteY441" fmla="*/ 366850 h 3089525"/>
              <a:gd name="connsiteX442" fmla="*/ 1623594 w 5851096"/>
              <a:gd name="connsiteY442" fmla="*/ 100280 h 3089525"/>
              <a:gd name="connsiteX443" fmla="*/ 1689117 w 5851096"/>
              <a:gd name="connsiteY443" fmla="*/ 0 h 3089525"/>
              <a:gd name="connsiteX444" fmla="*/ 1865257 w 5851096"/>
              <a:gd name="connsiteY444" fmla="*/ 0 h 3089525"/>
              <a:gd name="connsiteX445" fmla="*/ 1793882 w 5851096"/>
              <a:gd name="connsiteY445" fmla="*/ 79433 h 3089525"/>
              <a:gd name="connsiteX446" fmla="*/ 1675140 w 5851096"/>
              <a:gd name="connsiteY446" fmla="*/ 349642 h 3089525"/>
              <a:gd name="connsiteX447" fmla="*/ 2134358 w 5851096"/>
              <a:gd name="connsiteY447" fmla="*/ 45955 h 3089525"/>
              <a:gd name="connsiteX448" fmla="*/ 2157611 w 5851096"/>
              <a:gd name="connsiteY448" fmla="*/ 0 h 3089525"/>
              <a:gd name="connsiteX449" fmla="*/ 2313103 w 5851096"/>
              <a:gd name="connsiteY449" fmla="*/ 0 h 3089525"/>
              <a:gd name="connsiteX450" fmla="*/ 2258874 w 5851096"/>
              <a:gd name="connsiteY450" fmla="*/ 99096 h 3089525"/>
              <a:gd name="connsiteX451" fmla="*/ 1661151 w 5851096"/>
              <a:gd name="connsiteY451" fmla="*/ 484784 h 3089525"/>
              <a:gd name="connsiteX452" fmla="*/ 1661030 w 5851096"/>
              <a:gd name="connsiteY452" fmla="*/ 485964 h 3089525"/>
              <a:gd name="connsiteX453" fmla="*/ 1644066 w 5851096"/>
              <a:gd name="connsiteY453" fmla="*/ 487548 h 3089525"/>
              <a:gd name="connsiteX454" fmla="*/ 1544239 w 5851096"/>
              <a:gd name="connsiteY454" fmla="*/ 496864 h 3089525"/>
              <a:gd name="connsiteX455" fmla="*/ 1526331 w 5851096"/>
              <a:gd name="connsiteY455" fmla="*/ 498535 h 3089525"/>
              <a:gd name="connsiteX456" fmla="*/ 1526304 w 5851096"/>
              <a:gd name="connsiteY456" fmla="*/ 498027 h 3089525"/>
              <a:gd name="connsiteX457" fmla="*/ 1525782 w 5851096"/>
              <a:gd name="connsiteY457" fmla="*/ 498061 h 3089525"/>
              <a:gd name="connsiteX458" fmla="*/ 1525162 w 5851096"/>
              <a:gd name="connsiteY458" fmla="*/ 486299 h 3089525"/>
              <a:gd name="connsiteX459" fmla="*/ 1525161 w 5851096"/>
              <a:gd name="connsiteY459" fmla="*/ 2244520 h 3089525"/>
              <a:gd name="connsiteX460" fmla="*/ 1526595 w 5851096"/>
              <a:gd name="connsiteY460" fmla="*/ 2227062 h 3089525"/>
              <a:gd name="connsiteX461" fmla="*/ 1534403 w 5851096"/>
              <a:gd name="connsiteY461" fmla="*/ 2132012 h 3089525"/>
              <a:gd name="connsiteX462" fmla="*/ 1534969 w 5851096"/>
              <a:gd name="connsiteY462" fmla="*/ 2125135 h 3089525"/>
              <a:gd name="connsiteX463" fmla="*/ 1535497 w 5851096"/>
              <a:gd name="connsiteY463" fmla="*/ 2125070 h 3089525"/>
              <a:gd name="connsiteX464" fmla="*/ 2257491 w 5851096"/>
              <a:gd name="connsiteY464" fmla="*/ 1412593 h 3089525"/>
              <a:gd name="connsiteX465" fmla="*/ 2257613 w 5851096"/>
              <a:gd name="connsiteY465" fmla="*/ 1411413 h 3089525"/>
              <a:gd name="connsiteX466" fmla="*/ 2274574 w 5851096"/>
              <a:gd name="connsiteY466" fmla="*/ 1409831 h 3089525"/>
              <a:gd name="connsiteX467" fmla="*/ 2374437 w 5851096"/>
              <a:gd name="connsiteY467" fmla="*/ 1400511 h 3089525"/>
              <a:gd name="connsiteX468" fmla="*/ 2392313 w 5851096"/>
              <a:gd name="connsiteY468" fmla="*/ 1398843 h 3089525"/>
              <a:gd name="connsiteX469" fmla="*/ 2392341 w 5851096"/>
              <a:gd name="connsiteY469" fmla="*/ 1399351 h 3089525"/>
              <a:gd name="connsiteX470" fmla="*/ 2392861 w 5851096"/>
              <a:gd name="connsiteY470" fmla="*/ 1399317 h 3089525"/>
              <a:gd name="connsiteX471" fmla="*/ 2393483 w 5851096"/>
              <a:gd name="connsiteY471" fmla="*/ 1411078 h 3089525"/>
              <a:gd name="connsiteX472" fmla="*/ 2392048 w 5851096"/>
              <a:gd name="connsiteY472" fmla="*/ 1428529 h 3089525"/>
              <a:gd name="connsiteX473" fmla="*/ 2384237 w 5851096"/>
              <a:gd name="connsiteY473" fmla="*/ 1523599 h 3089525"/>
              <a:gd name="connsiteX474" fmla="*/ 2383674 w 5851096"/>
              <a:gd name="connsiteY474" fmla="*/ 1530463 h 3089525"/>
              <a:gd name="connsiteX475" fmla="*/ 2383145 w 5851096"/>
              <a:gd name="connsiteY475" fmla="*/ 1530527 h 3089525"/>
              <a:gd name="connsiteX476" fmla="*/ 1661151 w 5851096"/>
              <a:gd name="connsiteY476" fmla="*/ 2243004 h 3089525"/>
              <a:gd name="connsiteX477" fmla="*/ 1661030 w 5851096"/>
              <a:gd name="connsiteY477" fmla="*/ 2244184 h 3089525"/>
              <a:gd name="connsiteX478" fmla="*/ 1644066 w 5851096"/>
              <a:gd name="connsiteY478" fmla="*/ 2245767 h 3089525"/>
              <a:gd name="connsiteX479" fmla="*/ 1544238 w 5851096"/>
              <a:gd name="connsiteY479" fmla="*/ 2255084 h 3089525"/>
              <a:gd name="connsiteX480" fmla="*/ 1526331 w 5851096"/>
              <a:gd name="connsiteY480" fmla="*/ 2256755 h 3089525"/>
              <a:gd name="connsiteX481" fmla="*/ 1526304 w 5851096"/>
              <a:gd name="connsiteY481" fmla="*/ 2256246 h 3089525"/>
              <a:gd name="connsiteX482" fmla="*/ 1525782 w 5851096"/>
              <a:gd name="connsiteY482" fmla="*/ 2256280 h 3089525"/>
              <a:gd name="connsiteX483" fmla="*/ 1525161 w 5851096"/>
              <a:gd name="connsiteY483" fmla="*/ 2244520 h 3089525"/>
              <a:gd name="connsiteX484" fmla="*/ 785360 w 5851096"/>
              <a:gd name="connsiteY484" fmla="*/ 1223782 h 3089525"/>
              <a:gd name="connsiteX485" fmla="*/ 1353724 w 5851096"/>
              <a:gd name="connsiteY485" fmla="*/ 659222 h 3089525"/>
              <a:gd name="connsiteX486" fmla="*/ 785360 w 5851096"/>
              <a:gd name="connsiteY486" fmla="*/ 1223782 h 3089525"/>
              <a:gd name="connsiteX487" fmla="*/ 785360 w 5851096"/>
              <a:gd name="connsiteY487" fmla="*/ 1547735 h 3089525"/>
              <a:gd name="connsiteX488" fmla="*/ 1353724 w 5851096"/>
              <a:gd name="connsiteY488" fmla="*/ 2107862 h 3089525"/>
              <a:gd name="connsiteX489" fmla="*/ 785360 w 5851096"/>
              <a:gd name="connsiteY489" fmla="*/ 1547735 h 3089525"/>
              <a:gd name="connsiteX490" fmla="*/ 785360 w 5851096"/>
              <a:gd name="connsiteY490" fmla="*/ 2982001 h 3089525"/>
              <a:gd name="connsiteX491" fmla="*/ 1353724 w 5851096"/>
              <a:gd name="connsiteY491" fmla="*/ 2417442 h 3089525"/>
              <a:gd name="connsiteX492" fmla="*/ 785360 w 5851096"/>
              <a:gd name="connsiteY492" fmla="*/ 2982001 h 3089525"/>
              <a:gd name="connsiteX493" fmla="*/ 715762 w 5851096"/>
              <a:gd name="connsiteY493" fmla="*/ 0 h 3089525"/>
              <a:gd name="connsiteX494" fmla="*/ 871255 w 5851096"/>
              <a:gd name="connsiteY494" fmla="*/ 0 h 3089525"/>
              <a:gd name="connsiteX495" fmla="*/ 894508 w 5851096"/>
              <a:gd name="connsiteY495" fmla="*/ 45955 h 3089525"/>
              <a:gd name="connsiteX496" fmla="*/ 1353724 w 5851096"/>
              <a:gd name="connsiteY496" fmla="*/ 349642 h 3089525"/>
              <a:gd name="connsiteX497" fmla="*/ 1234983 w 5851096"/>
              <a:gd name="connsiteY497" fmla="*/ 79433 h 3089525"/>
              <a:gd name="connsiteX498" fmla="*/ 1163608 w 5851096"/>
              <a:gd name="connsiteY498" fmla="*/ 0 h 3089525"/>
              <a:gd name="connsiteX499" fmla="*/ 1339748 w 5851096"/>
              <a:gd name="connsiteY499" fmla="*/ 0 h 3089525"/>
              <a:gd name="connsiteX500" fmla="*/ 1405271 w 5851096"/>
              <a:gd name="connsiteY500" fmla="*/ 100280 h 3089525"/>
              <a:gd name="connsiteX501" fmla="*/ 1493366 w 5851096"/>
              <a:gd name="connsiteY501" fmla="*/ 366850 h 3089525"/>
              <a:gd name="connsiteX502" fmla="*/ 1493895 w 5851096"/>
              <a:gd name="connsiteY502" fmla="*/ 366914 h 3089525"/>
              <a:gd name="connsiteX503" fmla="*/ 1494460 w 5851096"/>
              <a:gd name="connsiteY503" fmla="*/ 373792 h 3089525"/>
              <a:gd name="connsiteX504" fmla="*/ 1502268 w 5851096"/>
              <a:gd name="connsiteY504" fmla="*/ 468842 h 3089525"/>
              <a:gd name="connsiteX505" fmla="*/ 1503703 w 5851096"/>
              <a:gd name="connsiteY505" fmla="*/ 486299 h 3089525"/>
              <a:gd name="connsiteX506" fmla="*/ 1503082 w 5851096"/>
              <a:gd name="connsiteY506" fmla="*/ 498061 h 3089525"/>
              <a:gd name="connsiteX507" fmla="*/ 1502560 w 5851096"/>
              <a:gd name="connsiteY507" fmla="*/ 498027 h 3089525"/>
              <a:gd name="connsiteX508" fmla="*/ 1502533 w 5851096"/>
              <a:gd name="connsiteY508" fmla="*/ 498535 h 3089525"/>
              <a:gd name="connsiteX509" fmla="*/ 1484625 w 5851096"/>
              <a:gd name="connsiteY509" fmla="*/ 496864 h 3089525"/>
              <a:gd name="connsiteX510" fmla="*/ 1384798 w 5851096"/>
              <a:gd name="connsiteY510" fmla="*/ 487548 h 3089525"/>
              <a:gd name="connsiteX511" fmla="*/ 1367833 w 5851096"/>
              <a:gd name="connsiteY511" fmla="*/ 485964 h 3089525"/>
              <a:gd name="connsiteX512" fmla="*/ 1367712 w 5851096"/>
              <a:gd name="connsiteY512" fmla="*/ 484784 h 3089525"/>
              <a:gd name="connsiteX513" fmla="*/ 769992 w 5851096"/>
              <a:gd name="connsiteY513" fmla="*/ 99096 h 3089525"/>
              <a:gd name="connsiteX514" fmla="*/ 637843 w 5851096"/>
              <a:gd name="connsiteY514" fmla="*/ 3089525 h 3089525"/>
              <a:gd name="connsiteX515" fmla="*/ 644623 w 5851096"/>
              <a:gd name="connsiteY515" fmla="*/ 3006343 h 3089525"/>
              <a:gd name="connsiteX516" fmla="*/ 645189 w 5851096"/>
              <a:gd name="connsiteY516" fmla="*/ 2999411 h 3089525"/>
              <a:gd name="connsiteX517" fmla="*/ 645717 w 5851096"/>
              <a:gd name="connsiteY517" fmla="*/ 2999346 h 3089525"/>
              <a:gd name="connsiteX518" fmla="*/ 1367711 w 5851096"/>
              <a:gd name="connsiteY518" fmla="*/ 2281230 h 3089525"/>
              <a:gd name="connsiteX519" fmla="*/ 1367833 w 5851096"/>
              <a:gd name="connsiteY519" fmla="*/ 2280040 h 3089525"/>
              <a:gd name="connsiteX520" fmla="*/ 1384794 w 5851096"/>
              <a:gd name="connsiteY520" fmla="*/ 2278445 h 3089525"/>
              <a:gd name="connsiteX521" fmla="*/ 1484657 w 5851096"/>
              <a:gd name="connsiteY521" fmla="*/ 2269052 h 3089525"/>
              <a:gd name="connsiteX522" fmla="*/ 1502533 w 5851096"/>
              <a:gd name="connsiteY522" fmla="*/ 2267371 h 3089525"/>
              <a:gd name="connsiteX523" fmla="*/ 1502560 w 5851096"/>
              <a:gd name="connsiteY523" fmla="*/ 2267882 h 3089525"/>
              <a:gd name="connsiteX524" fmla="*/ 1503081 w 5851096"/>
              <a:gd name="connsiteY524" fmla="*/ 2267848 h 3089525"/>
              <a:gd name="connsiteX525" fmla="*/ 1503703 w 5851096"/>
              <a:gd name="connsiteY525" fmla="*/ 2279702 h 3089525"/>
              <a:gd name="connsiteX526" fmla="*/ 1502268 w 5851096"/>
              <a:gd name="connsiteY526" fmla="*/ 2297292 h 3089525"/>
              <a:gd name="connsiteX527" fmla="*/ 1494457 w 5851096"/>
              <a:gd name="connsiteY527" fmla="*/ 2393114 h 3089525"/>
              <a:gd name="connsiteX528" fmla="*/ 1493894 w 5851096"/>
              <a:gd name="connsiteY528" fmla="*/ 2400032 h 3089525"/>
              <a:gd name="connsiteX529" fmla="*/ 1493365 w 5851096"/>
              <a:gd name="connsiteY529" fmla="*/ 2400097 h 3089525"/>
              <a:gd name="connsiteX530" fmla="*/ 908018 w 5851096"/>
              <a:gd name="connsiteY530" fmla="*/ 3084683 h 3089525"/>
              <a:gd name="connsiteX531" fmla="*/ 888285 w 5851096"/>
              <a:gd name="connsiteY531" fmla="*/ 3089525 h 3089525"/>
              <a:gd name="connsiteX532" fmla="*/ 635382 w 5851096"/>
              <a:gd name="connsiteY532" fmla="*/ 1361522 h 3089525"/>
              <a:gd name="connsiteX533" fmla="*/ 636815 w 5851096"/>
              <a:gd name="connsiteY533" fmla="*/ 1343926 h 3089525"/>
              <a:gd name="connsiteX534" fmla="*/ 644623 w 5851096"/>
              <a:gd name="connsiteY534" fmla="*/ 1248124 h 3089525"/>
              <a:gd name="connsiteX535" fmla="*/ 645189 w 5851096"/>
              <a:gd name="connsiteY535" fmla="*/ 1241192 h 3089525"/>
              <a:gd name="connsiteX536" fmla="*/ 645717 w 5851096"/>
              <a:gd name="connsiteY536" fmla="*/ 1241127 h 3089525"/>
              <a:gd name="connsiteX537" fmla="*/ 1367711 w 5851096"/>
              <a:gd name="connsiteY537" fmla="*/ 523010 h 3089525"/>
              <a:gd name="connsiteX538" fmla="*/ 1367833 w 5851096"/>
              <a:gd name="connsiteY538" fmla="*/ 521820 h 3089525"/>
              <a:gd name="connsiteX539" fmla="*/ 1384794 w 5851096"/>
              <a:gd name="connsiteY539" fmla="*/ 520226 h 3089525"/>
              <a:gd name="connsiteX540" fmla="*/ 1484657 w 5851096"/>
              <a:gd name="connsiteY540" fmla="*/ 510833 h 3089525"/>
              <a:gd name="connsiteX541" fmla="*/ 1502533 w 5851096"/>
              <a:gd name="connsiteY541" fmla="*/ 509151 h 3089525"/>
              <a:gd name="connsiteX542" fmla="*/ 1502560 w 5851096"/>
              <a:gd name="connsiteY542" fmla="*/ 509663 h 3089525"/>
              <a:gd name="connsiteX543" fmla="*/ 1503081 w 5851096"/>
              <a:gd name="connsiteY543" fmla="*/ 509629 h 3089525"/>
              <a:gd name="connsiteX544" fmla="*/ 1503703 w 5851096"/>
              <a:gd name="connsiteY544" fmla="*/ 521483 h 3089525"/>
              <a:gd name="connsiteX545" fmla="*/ 1502268 w 5851096"/>
              <a:gd name="connsiteY545" fmla="*/ 539073 h 3089525"/>
              <a:gd name="connsiteX546" fmla="*/ 1494457 w 5851096"/>
              <a:gd name="connsiteY546" fmla="*/ 634895 h 3089525"/>
              <a:gd name="connsiteX547" fmla="*/ 1493894 w 5851096"/>
              <a:gd name="connsiteY547" fmla="*/ 641812 h 3089525"/>
              <a:gd name="connsiteX548" fmla="*/ 1493365 w 5851096"/>
              <a:gd name="connsiteY548" fmla="*/ 641878 h 3089525"/>
              <a:gd name="connsiteX549" fmla="*/ 771371 w 5851096"/>
              <a:gd name="connsiteY549" fmla="*/ 1359994 h 3089525"/>
              <a:gd name="connsiteX550" fmla="*/ 771250 w 5851096"/>
              <a:gd name="connsiteY550" fmla="*/ 1361184 h 3089525"/>
              <a:gd name="connsiteX551" fmla="*/ 754286 w 5851096"/>
              <a:gd name="connsiteY551" fmla="*/ 1362780 h 3089525"/>
              <a:gd name="connsiteX552" fmla="*/ 654458 w 5851096"/>
              <a:gd name="connsiteY552" fmla="*/ 1372169 h 3089525"/>
              <a:gd name="connsiteX553" fmla="*/ 636551 w 5851096"/>
              <a:gd name="connsiteY553" fmla="*/ 1373854 h 3089525"/>
              <a:gd name="connsiteX554" fmla="*/ 636524 w 5851096"/>
              <a:gd name="connsiteY554" fmla="*/ 1373341 h 3089525"/>
              <a:gd name="connsiteX555" fmla="*/ 636002 w 5851096"/>
              <a:gd name="connsiteY555" fmla="*/ 1373376 h 3089525"/>
              <a:gd name="connsiteX556" fmla="*/ 635382 w 5851096"/>
              <a:gd name="connsiteY556" fmla="*/ 1361522 h 3089525"/>
              <a:gd name="connsiteX557" fmla="*/ 635382 w 5851096"/>
              <a:gd name="connsiteY557" fmla="*/ 1411078 h 3089525"/>
              <a:gd name="connsiteX558" fmla="*/ 636003 w 5851096"/>
              <a:gd name="connsiteY558" fmla="*/ 1399317 h 3089525"/>
              <a:gd name="connsiteX559" fmla="*/ 636524 w 5851096"/>
              <a:gd name="connsiteY559" fmla="*/ 1399351 h 3089525"/>
              <a:gd name="connsiteX560" fmla="*/ 636551 w 5851096"/>
              <a:gd name="connsiteY560" fmla="*/ 1398843 h 3089525"/>
              <a:gd name="connsiteX561" fmla="*/ 654426 w 5851096"/>
              <a:gd name="connsiteY561" fmla="*/ 1400511 h 3089525"/>
              <a:gd name="connsiteX562" fmla="*/ 754290 w 5851096"/>
              <a:gd name="connsiteY562" fmla="*/ 1409831 h 3089525"/>
              <a:gd name="connsiteX563" fmla="*/ 771250 w 5851096"/>
              <a:gd name="connsiteY563" fmla="*/ 1411413 h 3089525"/>
              <a:gd name="connsiteX564" fmla="*/ 771372 w 5851096"/>
              <a:gd name="connsiteY564" fmla="*/ 1412593 h 3089525"/>
              <a:gd name="connsiteX565" fmla="*/ 1493366 w 5851096"/>
              <a:gd name="connsiteY565" fmla="*/ 2125070 h 3089525"/>
              <a:gd name="connsiteX566" fmla="*/ 1493895 w 5851096"/>
              <a:gd name="connsiteY566" fmla="*/ 2125135 h 3089525"/>
              <a:gd name="connsiteX567" fmla="*/ 1494460 w 5851096"/>
              <a:gd name="connsiteY567" fmla="*/ 2132012 h 3089525"/>
              <a:gd name="connsiteX568" fmla="*/ 1502268 w 5851096"/>
              <a:gd name="connsiteY568" fmla="*/ 2227062 h 3089525"/>
              <a:gd name="connsiteX569" fmla="*/ 1503703 w 5851096"/>
              <a:gd name="connsiteY569" fmla="*/ 2244520 h 3089525"/>
              <a:gd name="connsiteX570" fmla="*/ 1503082 w 5851096"/>
              <a:gd name="connsiteY570" fmla="*/ 2256280 h 3089525"/>
              <a:gd name="connsiteX571" fmla="*/ 1502560 w 5851096"/>
              <a:gd name="connsiteY571" fmla="*/ 2256246 h 3089525"/>
              <a:gd name="connsiteX572" fmla="*/ 1502533 w 5851096"/>
              <a:gd name="connsiteY572" fmla="*/ 2256755 h 3089525"/>
              <a:gd name="connsiteX573" fmla="*/ 1484625 w 5851096"/>
              <a:gd name="connsiteY573" fmla="*/ 2255084 h 3089525"/>
              <a:gd name="connsiteX574" fmla="*/ 1384798 w 5851096"/>
              <a:gd name="connsiteY574" fmla="*/ 2245767 h 3089525"/>
              <a:gd name="connsiteX575" fmla="*/ 1367833 w 5851096"/>
              <a:gd name="connsiteY575" fmla="*/ 2244184 h 3089525"/>
              <a:gd name="connsiteX576" fmla="*/ 1367712 w 5851096"/>
              <a:gd name="connsiteY576" fmla="*/ 2243004 h 3089525"/>
              <a:gd name="connsiteX577" fmla="*/ 645718 w 5851096"/>
              <a:gd name="connsiteY577" fmla="*/ 1530527 h 3089525"/>
              <a:gd name="connsiteX578" fmla="*/ 645190 w 5851096"/>
              <a:gd name="connsiteY578" fmla="*/ 1530463 h 3089525"/>
              <a:gd name="connsiteX579" fmla="*/ 644626 w 5851096"/>
              <a:gd name="connsiteY579" fmla="*/ 1523599 h 3089525"/>
              <a:gd name="connsiteX580" fmla="*/ 636815 w 5851096"/>
              <a:gd name="connsiteY580" fmla="*/ 1428529 h 3089525"/>
              <a:gd name="connsiteX581" fmla="*/ 635382 w 5851096"/>
              <a:gd name="connsiteY581" fmla="*/ 1411078 h 3089525"/>
              <a:gd name="connsiteX582" fmla="*/ 0 w 5851096"/>
              <a:gd name="connsiteY582" fmla="*/ 120584 h 3089525"/>
              <a:gd name="connsiteX583" fmla="*/ 0 w 5851096"/>
              <a:gd name="connsiteY583" fmla="*/ 0 h 3089525"/>
              <a:gd name="connsiteX584" fmla="*/ 95071 w 5851096"/>
              <a:gd name="connsiteY584" fmla="*/ 0 h 3089525"/>
              <a:gd name="connsiteX585" fmla="*/ 23697 w 5851096"/>
              <a:gd name="connsiteY585" fmla="*/ 79433 h 3089525"/>
              <a:gd name="connsiteX586" fmla="*/ 0 w 5851096"/>
              <a:gd name="connsiteY586" fmla="*/ 459154 h 3089525"/>
              <a:gd name="connsiteX587" fmla="*/ 0 w 5851096"/>
              <a:gd name="connsiteY587" fmla="*/ 322913 h 3089525"/>
              <a:gd name="connsiteX588" fmla="*/ 85961 w 5851096"/>
              <a:gd name="connsiteY588" fmla="*/ 286715 h 3089525"/>
              <a:gd name="connsiteX589" fmla="*/ 364172 w 5851096"/>
              <a:gd name="connsiteY589" fmla="*/ 45955 h 3089525"/>
              <a:gd name="connsiteX590" fmla="*/ 387426 w 5851096"/>
              <a:gd name="connsiteY590" fmla="*/ 0 h 3089525"/>
              <a:gd name="connsiteX591" fmla="*/ 542918 w 5851096"/>
              <a:gd name="connsiteY591" fmla="*/ 0 h 3089525"/>
              <a:gd name="connsiteX592" fmla="*/ 488688 w 5851096"/>
              <a:gd name="connsiteY592" fmla="*/ 99096 h 3089525"/>
              <a:gd name="connsiteX593" fmla="*/ 13938 w 5851096"/>
              <a:gd name="connsiteY593" fmla="*/ 455878 h 3089525"/>
              <a:gd name="connsiteX594" fmla="*/ 0 w 5851096"/>
              <a:gd name="connsiteY594" fmla="*/ 1108862 h 3089525"/>
              <a:gd name="connsiteX595" fmla="*/ 0 w 5851096"/>
              <a:gd name="connsiteY595" fmla="*/ 893255 h 3089525"/>
              <a:gd name="connsiteX596" fmla="*/ 33376 w 5851096"/>
              <a:gd name="connsiteY596" fmla="*/ 945052 h 3089525"/>
              <a:gd name="connsiteX597" fmla="*/ 473320 w 5851096"/>
              <a:gd name="connsiteY597" fmla="*/ 1223782 h 3089525"/>
              <a:gd name="connsiteX598" fmla="*/ 9746 w 5851096"/>
              <a:gd name="connsiteY598" fmla="*/ 689563 h 3089525"/>
              <a:gd name="connsiteX599" fmla="*/ 0 w 5851096"/>
              <a:gd name="connsiteY599" fmla="*/ 686740 h 3089525"/>
              <a:gd name="connsiteX600" fmla="*/ 0 w 5851096"/>
              <a:gd name="connsiteY600" fmla="*/ 549764 h 3089525"/>
              <a:gd name="connsiteX601" fmla="*/ 27617 w 5851096"/>
              <a:gd name="connsiteY601" fmla="*/ 556541 h 3089525"/>
              <a:gd name="connsiteX602" fmla="*/ 612962 w 5851096"/>
              <a:gd name="connsiteY602" fmla="*/ 1241127 h 3089525"/>
              <a:gd name="connsiteX603" fmla="*/ 613492 w 5851096"/>
              <a:gd name="connsiteY603" fmla="*/ 1241192 h 3089525"/>
              <a:gd name="connsiteX604" fmla="*/ 614057 w 5851096"/>
              <a:gd name="connsiteY604" fmla="*/ 1248124 h 3089525"/>
              <a:gd name="connsiteX605" fmla="*/ 621865 w 5851096"/>
              <a:gd name="connsiteY605" fmla="*/ 1343926 h 3089525"/>
              <a:gd name="connsiteX606" fmla="*/ 623299 w 5851096"/>
              <a:gd name="connsiteY606" fmla="*/ 1361522 h 3089525"/>
              <a:gd name="connsiteX607" fmla="*/ 622679 w 5851096"/>
              <a:gd name="connsiteY607" fmla="*/ 1373376 h 3089525"/>
              <a:gd name="connsiteX608" fmla="*/ 622157 w 5851096"/>
              <a:gd name="connsiteY608" fmla="*/ 1373341 h 3089525"/>
              <a:gd name="connsiteX609" fmla="*/ 622129 w 5851096"/>
              <a:gd name="connsiteY609" fmla="*/ 1373854 h 3089525"/>
              <a:gd name="connsiteX610" fmla="*/ 604221 w 5851096"/>
              <a:gd name="connsiteY610" fmla="*/ 1372169 h 3089525"/>
              <a:gd name="connsiteX611" fmla="*/ 504394 w 5851096"/>
              <a:gd name="connsiteY611" fmla="*/ 1362780 h 3089525"/>
              <a:gd name="connsiteX612" fmla="*/ 487429 w 5851096"/>
              <a:gd name="connsiteY612" fmla="*/ 1361184 h 3089525"/>
              <a:gd name="connsiteX613" fmla="*/ 487308 w 5851096"/>
              <a:gd name="connsiteY613" fmla="*/ 1359994 h 3089525"/>
              <a:gd name="connsiteX614" fmla="*/ 5260 w 5851096"/>
              <a:gd name="connsiteY614" fmla="*/ 1114967 h 3089525"/>
              <a:gd name="connsiteX615" fmla="*/ 0 w 5851096"/>
              <a:gd name="connsiteY615" fmla="*/ 2216459 h 3089525"/>
              <a:gd name="connsiteX616" fmla="*/ 0 w 5851096"/>
              <a:gd name="connsiteY616" fmla="*/ 2080559 h 3089525"/>
              <a:gd name="connsiteX617" fmla="*/ 9744 w 5851096"/>
              <a:gd name="connsiteY617" fmla="*/ 2077760 h 3089525"/>
              <a:gd name="connsiteX618" fmla="*/ 473318 w 5851096"/>
              <a:gd name="connsiteY618" fmla="*/ 1547735 h 3089525"/>
              <a:gd name="connsiteX619" fmla="*/ 33374 w 5851096"/>
              <a:gd name="connsiteY619" fmla="*/ 1824276 h 3089525"/>
              <a:gd name="connsiteX620" fmla="*/ 0 w 5851096"/>
              <a:gd name="connsiteY620" fmla="*/ 1875663 h 3089525"/>
              <a:gd name="connsiteX621" fmla="*/ 0 w 5851096"/>
              <a:gd name="connsiteY621" fmla="*/ 1661750 h 3089525"/>
              <a:gd name="connsiteX622" fmla="*/ 5257 w 5851096"/>
              <a:gd name="connsiteY622" fmla="*/ 1655695 h 3089525"/>
              <a:gd name="connsiteX623" fmla="*/ 487305 w 5851096"/>
              <a:gd name="connsiteY623" fmla="*/ 1412593 h 3089525"/>
              <a:gd name="connsiteX624" fmla="*/ 487427 w 5851096"/>
              <a:gd name="connsiteY624" fmla="*/ 1411413 h 3089525"/>
              <a:gd name="connsiteX625" fmla="*/ 504388 w 5851096"/>
              <a:gd name="connsiteY625" fmla="*/ 1409831 h 3089525"/>
              <a:gd name="connsiteX626" fmla="*/ 604251 w 5851096"/>
              <a:gd name="connsiteY626" fmla="*/ 1400511 h 3089525"/>
              <a:gd name="connsiteX627" fmla="*/ 622127 w 5851096"/>
              <a:gd name="connsiteY627" fmla="*/ 1398843 h 3089525"/>
              <a:gd name="connsiteX628" fmla="*/ 622154 w 5851096"/>
              <a:gd name="connsiteY628" fmla="*/ 1399351 h 3089525"/>
              <a:gd name="connsiteX629" fmla="*/ 622675 w 5851096"/>
              <a:gd name="connsiteY629" fmla="*/ 1399317 h 3089525"/>
              <a:gd name="connsiteX630" fmla="*/ 623297 w 5851096"/>
              <a:gd name="connsiteY630" fmla="*/ 1411078 h 3089525"/>
              <a:gd name="connsiteX631" fmla="*/ 621863 w 5851096"/>
              <a:gd name="connsiteY631" fmla="*/ 1428529 h 3089525"/>
              <a:gd name="connsiteX632" fmla="*/ 614051 w 5851096"/>
              <a:gd name="connsiteY632" fmla="*/ 1523599 h 3089525"/>
              <a:gd name="connsiteX633" fmla="*/ 613488 w 5851096"/>
              <a:gd name="connsiteY633" fmla="*/ 1530463 h 3089525"/>
              <a:gd name="connsiteX634" fmla="*/ 612959 w 5851096"/>
              <a:gd name="connsiteY634" fmla="*/ 1530527 h 3089525"/>
              <a:gd name="connsiteX635" fmla="*/ 27613 w 5851096"/>
              <a:gd name="connsiteY635" fmla="*/ 2209736 h 3089525"/>
              <a:gd name="connsiteX636" fmla="*/ 0 w 5851096"/>
              <a:gd name="connsiteY636" fmla="*/ 2867081 h 3089525"/>
              <a:gd name="connsiteX637" fmla="*/ 0 w 5851096"/>
              <a:gd name="connsiteY637" fmla="*/ 2651475 h 3089525"/>
              <a:gd name="connsiteX638" fmla="*/ 33376 w 5851096"/>
              <a:gd name="connsiteY638" fmla="*/ 2703272 h 3089525"/>
              <a:gd name="connsiteX639" fmla="*/ 473320 w 5851096"/>
              <a:gd name="connsiteY639" fmla="*/ 2982001 h 3089525"/>
              <a:gd name="connsiteX640" fmla="*/ 9746 w 5851096"/>
              <a:gd name="connsiteY640" fmla="*/ 2447782 h 3089525"/>
              <a:gd name="connsiteX641" fmla="*/ 0 w 5851096"/>
              <a:gd name="connsiteY641" fmla="*/ 2444960 h 3089525"/>
              <a:gd name="connsiteX642" fmla="*/ 0 w 5851096"/>
              <a:gd name="connsiteY642" fmla="*/ 2307984 h 3089525"/>
              <a:gd name="connsiteX643" fmla="*/ 27617 w 5851096"/>
              <a:gd name="connsiteY643" fmla="*/ 2314760 h 3089525"/>
              <a:gd name="connsiteX644" fmla="*/ 612962 w 5851096"/>
              <a:gd name="connsiteY644" fmla="*/ 2999346 h 3089525"/>
              <a:gd name="connsiteX645" fmla="*/ 613492 w 5851096"/>
              <a:gd name="connsiteY645" fmla="*/ 2999411 h 3089525"/>
              <a:gd name="connsiteX646" fmla="*/ 614056 w 5851096"/>
              <a:gd name="connsiteY646" fmla="*/ 3006343 h 3089525"/>
              <a:gd name="connsiteX647" fmla="*/ 620836 w 5851096"/>
              <a:gd name="connsiteY647" fmla="*/ 3089525 h 3089525"/>
              <a:gd name="connsiteX648" fmla="*/ 370396 w 5851096"/>
              <a:gd name="connsiteY648" fmla="*/ 3089525 h 3089525"/>
              <a:gd name="connsiteX649" fmla="*/ 350661 w 5851096"/>
              <a:gd name="connsiteY649" fmla="*/ 3084682 h 3089525"/>
              <a:gd name="connsiteX650" fmla="*/ 5260 w 5851096"/>
              <a:gd name="connsiteY650" fmla="*/ 2873187 h 308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Lst>
            <a:rect l="l" t="t" r="r" b="b"/>
            <a:pathLst>
              <a:path w="5851096" h="3089525">
                <a:moveTo>
                  <a:pt x="5215514" y="659222"/>
                </a:moveTo>
                <a:cubicBezTo>
                  <a:pt x="5271247" y="939930"/>
                  <a:pt x="5495997" y="1162499"/>
                  <a:pt x="5783878" y="1223782"/>
                </a:cubicBezTo>
                <a:cubicBezTo>
                  <a:pt x="5728146" y="943074"/>
                  <a:pt x="5503395" y="720505"/>
                  <a:pt x="5215514" y="659222"/>
                </a:cubicBezTo>
                <a:close/>
                <a:moveTo>
                  <a:pt x="5215514" y="2417442"/>
                </a:moveTo>
                <a:cubicBezTo>
                  <a:pt x="5271247" y="2698150"/>
                  <a:pt x="5495997" y="2920718"/>
                  <a:pt x="5783878" y="2982001"/>
                </a:cubicBezTo>
                <a:cubicBezTo>
                  <a:pt x="5728146" y="2701294"/>
                  <a:pt x="5503395" y="2478725"/>
                  <a:pt x="5215514" y="2417442"/>
                </a:cubicBezTo>
                <a:close/>
                <a:moveTo>
                  <a:pt x="5215512" y="2107862"/>
                </a:moveTo>
                <a:cubicBezTo>
                  <a:pt x="5503392" y="2047060"/>
                  <a:pt x="5728143" y="1826239"/>
                  <a:pt x="5783876" y="1547735"/>
                </a:cubicBezTo>
                <a:cubicBezTo>
                  <a:pt x="5495995" y="1608537"/>
                  <a:pt x="5271244" y="1829358"/>
                  <a:pt x="5215512" y="2107862"/>
                </a:cubicBezTo>
                <a:close/>
                <a:moveTo>
                  <a:pt x="5065535" y="521483"/>
                </a:moveTo>
                <a:lnTo>
                  <a:pt x="5066157" y="509629"/>
                </a:lnTo>
                <a:lnTo>
                  <a:pt x="5066678" y="509663"/>
                </a:lnTo>
                <a:lnTo>
                  <a:pt x="5066705" y="509151"/>
                </a:lnTo>
                <a:lnTo>
                  <a:pt x="5084580" y="510833"/>
                </a:lnTo>
                <a:cubicBezTo>
                  <a:pt x="5118460" y="511379"/>
                  <a:pt x="5151823" y="514468"/>
                  <a:pt x="5184444" y="520226"/>
                </a:cubicBezTo>
                <a:cubicBezTo>
                  <a:pt x="5190277" y="519792"/>
                  <a:pt x="5195851" y="520774"/>
                  <a:pt x="5201405" y="521820"/>
                </a:cubicBezTo>
                <a:lnTo>
                  <a:pt x="5201527" y="523010"/>
                </a:lnTo>
                <a:cubicBezTo>
                  <a:pt x="5483077" y="569171"/>
                  <a:pt x="5718838" y="744362"/>
                  <a:pt x="5841311" y="983324"/>
                </a:cubicBezTo>
                <a:lnTo>
                  <a:pt x="5851096" y="1006985"/>
                </a:lnTo>
                <a:lnTo>
                  <a:pt x="5851096" y="1366179"/>
                </a:lnTo>
                <a:lnTo>
                  <a:pt x="5814952" y="1362779"/>
                </a:lnTo>
                <a:cubicBezTo>
                  <a:pt x="5809118" y="1363214"/>
                  <a:pt x="5803543" y="1362231"/>
                  <a:pt x="5797987" y="1361184"/>
                </a:cubicBezTo>
                <a:lnTo>
                  <a:pt x="5797866" y="1359994"/>
                </a:lnTo>
                <a:cubicBezTo>
                  <a:pt x="5422466" y="1298446"/>
                  <a:pt x="5128467" y="1007510"/>
                  <a:pt x="5075873" y="641878"/>
                </a:cubicBezTo>
                <a:cubicBezTo>
                  <a:pt x="5075697" y="641823"/>
                  <a:pt x="5075522" y="641817"/>
                  <a:pt x="5075344" y="641812"/>
                </a:cubicBezTo>
                <a:lnTo>
                  <a:pt x="5074781" y="634895"/>
                </a:lnTo>
                <a:cubicBezTo>
                  <a:pt x="5069489" y="603550"/>
                  <a:pt x="5066925" y="571542"/>
                  <a:pt x="5066970" y="539073"/>
                </a:cubicBezTo>
                <a:cubicBezTo>
                  <a:pt x="5065597" y="533241"/>
                  <a:pt x="5065535" y="527369"/>
                  <a:pt x="5065535" y="521483"/>
                </a:cubicBezTo>
                <a:close/>
                <a:moveTo>
                  <a:pt x="5065535" y="2279702"/>
                </a:moveTo>
                <a:lnTo>
                  <a:pt x="5066157" y="2267848"/>
                </a:lnTo>
                <a:lnTo>
                  <a:pt x="5066678" y="2267882"/>
                </a:lnTo>
                <a:lnTo>
                  <a:pt x="5066705" y="2267371"/>
                </a:lnTo>
                <a:lnTo>
                  <a:pt x="5084580" y="2269052"/>
                </a:lnTo>
                <a:cubicBezTo>
                  <a:pt x="5118460" y="2269598"/>
                  <a:pt x="5151823" y="2272687"/>
                  <a:pt x="5184444" y="2278445"/>
                </a:cubicBezTo>
                <a:cubicBezTo>
                  <a:pt x="5190277" y="2278011"/>
                  <a:pt x="5195851" y="2278993"/>
                  <a:pt x="5201405" y="2280040"/>
                </a:cubicBezTo>
                <a:lnTo>
                  <a:pt x="5201527" y="2281230"/>
                </a:lnTo>
                <a:cubicBezTo>
                  <a:pt x="5483077" y="2327390"/>
                  <a:pt x="5718838" y="2502582"/>
                  <a:pt x="5841311" y="2741544"/>
                </a:cubicBezTo>
                <a:lnTo>
                  <a:pt x="5851096" y="2765204"/>
                </a:lnTo>
                <a:lnTo>
                  <a:pt x="5851096" y="3089525"/>
                </a:lnTo>
                <a:lnTo>
                  <a:pt x="5680952" y="3089525"/>
                </a:lnTo>
                <a:lnTo>
                  <a:pt x="5661219" y="3084683"/>
                </a:lnTo>
                <a:cubicBezTo>
                  <a:pt x="5352738" y="2982764"/>
                  <a:pt x="5121893" y="2720025"/>
                  <a:pt x="5075873" y="2400097"/>
                </a:cubicBezTo>
                <a:cubicBezTo>
                  <a:pt x="5075697" y="2400042"/>
                  <a:pt x="5075522" y="2400037"/>
                  <a:pt x="5075344" y="2400032"/>
                </a:cubicBezTo>
                <a:lnTo>
                  <a:pt x="5074781" y="2393114"/>
                </a:lnTo>
                <a:cubicBezTo>
                  <a:pt x="5069489" y="2361770"/>
                  <a:pt x="5066925" y="2329761"/>
                  <a:pt x="5066970" y="2297292"/>
                </a:cubicBezTo>
                <a:cubicBezTo>
                  <a:pt x="5065597" y="2291461"/>
                  <a:pt x="5065535" y="2285589"/>
                  <a:pt x="5065535" y="2279702"/>
                </a:cubicBezTo>
                <a:close/>
                <a:moveTo>
                  <a:pt x="5065533" y="486299"/>
                </a:moveTo>
                <a:cubicBezTo>
                  <a:pt x="5065533" y="480458"/>
                  <a:pt x="5065595" y="474631"/>
                  <a:pt x="5066968" y="468842"/>
                </a:cubicBezTo>
                <a:cubicBezTo>
                  <a:pt x="5066923" y="436636"/>
                  <a:pt x="5069486" y="404884"/>
                  <a:pt x="5074776" y="373792"/>
                </a:cubicBezTo>
                <a:lnTo>
                  <a:pt x="5075341" y="366915"/>
                </a:lnTo>
                <a:cubicBezTo>
                  <a:pt x="5075518" y="366910"/>
                  <a:pt x="5075694" y="366905"/>
                  <a:pt x="5075869" y="366850"/>
                </a:cubicBezTo>
                <a:cubicBezTo>
                  <a:pt x="5089628" y="271960"/>
                  <a:pt x="5119903" y="182140"/>
                  <a:pt x="5163966" y="100280"/>
                </a:cubicBezTo>
                <a:lnTo>
                  <a:pt x="5229488" y="0"/>
                </a:lnTo>
                <a:lnTo>
                  <a:pt x="5405629" y="0"/>
                </a:lnTo>
                <a:lnTo>
                  <a:pt x="5334254" y="79433"/>
                </a:lnTo>
                <a:cubicBezTo>
                  <a:pt x="5276439" y="159050"/>
                  <a:pt x="5235311" y="250706"/>
                  <a:pt x="5215512" y="349642"/>
                </a:cubicBezTo>
                <a:cubicBezTo>
                  <a:pt x="5406992" y="309201"/>
                  <a:pt x="5570544" y="197965"/>
                  <a:pt x="5674730" y="45955"/>
                </a:cubicBezTo>
                <a:lnTo>
                  <a:pt x="5697983" y="0"/>
                </a:lnTo>
                <a:lnTo>
                  <a:pt x="5851096" y="0"/>
                </a:lnTo>
                <a:lnTo>
                  <a:pt x="5851096" y="4349"/>
                </a:lnTo>
                <a:lnTo>
                  <a:pt x="5799246" y="99096"/>
                </a:lnTo>
                <a:cubicBezTo>
                  <a:pt x="5669765" y="299632"/>
                  <a:pt x="5454064" y="443705"/>
                  <a:pt x="5201524" y="484784"/>
                </a:cubicBezTo>
                <a:lnTo>
                  <a:pt x="5201403" y="485964"/>
                </a:lnTo>
                <a:cubicBezTo>
                  <a:pt x="5195847" y="487004"/>
                  <a:pt x="5190272" y="487979"/>
                  <a:pt x="5184438" y="487548"/>
                </a:cubicBezTo>
                <a:cubicBezTo>
                  <a:pt x="5151829" y="493257"/>
                  <a:pt x="5118478" y="496322"/>
                  <a:pt x="5084610" y="496864"/>
                </a:cubicBezTo>
                <a:lnTo>
                  <a:pt x="5066703" y="498535"/>
                </a:lnTo>
                <a:lnTo>
                  <a:pt x="5066676" y="498027"/>
                </a:lnTo>
                <a:lnTo>
                  <a:pt x="5066154" y="498061"/>
                </a:lnTo>
                <a:cubicBezTo>
                  <a:pt x="5065562" y="494151"/>
                  <a:pt x="5065533" y="490228"/>
                  <a:pt x="5065533" y="486299"/>
                </a:cubicBezTo>
                <a:close/>
                <a:moveTo>
                  <a:pt x="5065533" y="2244520"/>
                </a:moveTo>
                <a:cubicBezTo>
                  <a:pt x="5065533" y="2238678"/>
                  <a:pt x="5065595" y="2232850"/>
                  <a:pt x="5066968" y="2227062"/>
                </a:cubicBezTo>
                <a:cubicBezTo>
                  <a:pt x="5066923" y="2194855"/>
                  <a:pt x="5069486" y="2163105"/>
                  <a:pt x="5074776" y="2132012"/>
                </a:cubicBezTo>
                <a:lnTo>
                  <a:pt x="5075341" y="2125135"/>
                </a:lnTo>
                <a:cubicBezTo>
                  <a:pt x="5075518" y="2125130"/>
                  <a:pt x="5075694" y="2125125"/>
                  <a:pt x="5075869" y="2125070"/>
                </a:cubicBezTo>
                <a:cubicBezTo>
                  <a:pt x="5128465" y="1762307"/>
                  <a:pt x="5422464" y="1473657"/>
                  <a:pt x="5797863" y="1412593"/>
                </a:cubicBezTo>
                <a:lnTo>
                  <a:pt x="5797985" y="1411413"/>
                </a:lnTo>
                <a:cubicBezTo>
                  <a:pt x="5803539" y="1410374"/>
                  <a:pt x="5809112" y="1409399"/>
                  <a:pt x="5814946" y="1409830"/>
                </a:cubicBezTo>
                <a:lnTo>
                  <a:pt x="5851096" y="1406457"/>
                </a:lnTo>
                <a:lnTo>
                  <a:pt x="5851096" y="1762823"/>
                </a:lnTo>
                <a:lnTo>
                  <a:pt x="5841309" y="1786304"/>
                </a:lnTo>
                <a:cubicBezTo>
                  <a:pt x="5718836" y="2023390"/>
                  <a:pt x="5483074" y="2197206"/>
                  <a:pt x="5201524" y="2243004"/>
                </a:cubicBezTo>
                <a:lnTo>
                  <a:pt x="5201403" y="2244184"/>
                </a:lnTo>
                <a:cubicBezTo>
                  <a:pt x="5195847" y="2245223"/>
                  <a:pt x="5190272" y="2246198"/>
                  <a:pt x="5184438" y="2245767"/>
                </a:cubicBezTo>
                <a:cubicBezTo>
                  <a:pt x="5151829" y="2251477"/>
                  <a:pt x="5118478" y="2254542"/>
                  <a:pt x="5084610" y="2255084"/>
                </a:cubicBezTo>
                <a:lnTo>
                  <a:pt x="5066703" y="2256755"/>
                </a:lnTo>
                <a:lnTo>
                  <a:pt x="5066676" y="2256246"/>
                </a:lnTo>
                <a:lnTo>
                  <a:pt x="5066154" y="2256280"/>
                </a:lnTo>
                <a:cubicBezTo>
                  <a:pt x="5065562" y="2252372"/>
                  <a:pt x="5065533" y="2248449"/>
                  <a:pt x="5065533" y="2244520"/>
                </a:cubicBezTo>
                <a:close/>
                <a:moveTo>
                  <a:pt x="4325732" y="1223782"/>
                </a:moveTo>
                <a:cubicBezTo>
                  <a:pt x="4613612" y="1162499"/>
                  <a:pt x="4838363" y="939930"/>
                  <a:pt x="4894096" y="659222"/>
                </a:cubicBezTo>
                <a:cubicBezTo>
                  <a:pt x="4606215" y="720505"/>
                  <a:pt x="4381464" y="943074"/>
                  <a:pt x="4325732" y="1223782"/>
                </a:cubicBezTo>
                <a:close/>
                <a:moveTo>
                  <a:pt x="4325732" y="1547735"/>
                </a:moveTo>
                <a:cubicBezTo>
                  <a:pt x="4381465" y="1826239"/>
                  <a:pt x="4606215" y="2047060"/>
                  <a:pt x="4894096" y="2107862"/>
                </a:cubicBezTo>
                <a:cubicBezTo>
                  <a:pt x="4838364" y="1829358"/>
                  <a:pt x="4613612" y="1608537"/>
                  <a:pt x="4325732" y="1547735"/>
                </a:cubicBezTo>
                <a:close/>
                <a:moveTo>
                  <a:pt x="4325732" y="2982001"/>
                </a:moveTo>
                <a:cubicBezTo>
                  <a:pt x="4613612" y="2920718"/>
                  <a:pt x="4838363" y="2698150"/>
                  <a:pt x="4894096" y="2417442"/>
                </a:cubicBezTo>
                <a:cubicBezTo>
                  <a:pt x="4606215" y="2478725"/>
                  <a:pt x="4381464" y="2701294"/>
                  <a:pt x="4325732" y="2982001"/>
                </a:cubicBezTo>
                <a:close/>
                <a:moveTo>
                  <a:pt x="4256134" y="0"/>
                </a:moveTo>
                <a:lnTo>
                  <a:pt x="4411625" y="0"/>
                </a:lnTo>
                <a:lnTo>
                  <a:pt x="4434878" y="45955"/>
                </a:lnTo>
                <a:cubicBezTo>
                  <a:pt x="4539065" y="197965"/>
                  <a:pt x="4702616" y="309201"/>
                  <a:pt x="4894096" y="349642"/>
                </a:cubicBezTo>
                <a:cubicBezTo>
                  <a:pt x="4874298" y="250706"/>
                  <a:pt x="4833170" y="159050"/>
                  <a:pt x="4775353" y="79433"/>
                </a:cubicBezTo>
                <a:lnTo>
                  <a:pt x="4703980" y="0"/>
                </a:lnTo>
                <a:lnTo>
                  <a:pt x="4880119" y="0"/>
                </a:lnTo>
                <a:lnTo>
                  <a:pt x="4945641" y="100280"/>
                </a:lnTo>
                <a:cubicBezTo>
                  <a:pt x="4989705" y="182140"/>
                  <a:pt x="5019980" y="271960"/>
                  <a:pt x="5033738" y="366850"/>
                </a:cubicBezTo>
                <a:cubicBezTo>
                  <a:pt x="5033914" y="366905"/>
                  <a:pt x="5034090" y="366910"/>
                  <a:pt x="5034267" y="366915"/>
                </a:cubicBezTo>
                <a:lnTo>
                  <a:pt x="5034832" y="373792"/>
                </a:lnTo>
                <a:cubicBezTo>
                  <a:pt x="5040122" y="404884"/>
                  <a:pt x="5042685" y="436636"/>
                  <a:pt x="5042640" y="468842"/>
                </a:cubicBezTo>
                <a:cubicBezTo>
                  <a:pt x="5044013" y="474631"/>
                  <a:pt x="5044074" y="480458"/>
                  <a:pt x="5044074" y="486299"/>
                </a:cubicBezTo>
                <a:cubicBezTo>
                  <a:pt x="5044074" y="490228"/>
                  <a:pt x="5044046" y="494151"/>
                  <a:pt x="5043454" y="498061"/>
                </a:cubicBezTo>
                <a:lnTo>
                  <a:pt x="5042932" y="498027"/>
                </a:lnTo>
                <a:lnTo>
                  <a:pt x="5042905" y="498535"/>
                </a:lnTo>
                <a:lnTo>
                  <a:pt x="5024997" y="496864"/>
                </a:lnTo>
                <a:cubicBezTo>
                  <a:pt x="4991129" y="496322"/>
                  <a:pt x="4957779" y="493257"/>
                  <a:pt x="4925170" y="487548"/>
                </a:cubicBezTo>
                <a:cubicBezTo>
                  <a:pt x="4919336" y="487979"/>
                  <a:pt x="4913761" y="487004"/>
                  <a:pt x="4908205" y="485964"/>
                </a:cubicBezTo>
                <a:lnTo>
                  <a:pt x="4908084" y="484784"/>
                </a:lnTo>
                <a:cubicBezTo>
                  <a:pt x="4655545" y="443705"/>
                  <a:pt x="4439844" y="299632"/>
                  <a:pt x="4310363" y="99096"/>
                </a:cubicBezTo>
                <a:close/>
                <a:moveTo>
                  <a:pt x="4178216" y="3089525"/>
                </a:moveTo>
                <a:lnTo>
                  <a:pt x="4184996" y="3006343"/>
                </a:lnTo>
                <a:lnTo>
                  <a:pt x="4185561" y="2999411"/>
                </a:lnTo>
                <a:cubicBezTo>
                  <a:pt x="4185737" y="2999406"/>
                  <a:pt x="4185914" y="2999401"/>
                  <a:pt x="4186090" y="2999346"/>
                </a:cubicBezTo>
                <a:cubicBezTo>
                  <a:pt x="4238685" y="2633713"/>
                  <a:pt x="4532684" y="2342777"/>
                  <a:pt x="4908083" y="2281230"/>
                </a:cubicBezTo>
                <a:lnTo>
                  <a:pt x="4908205" y="2280040"/>
                </a:lnTo>
                <a:cubicBezTo>
                  <a:pt x="4913759" y="2278993"/>
                  <a:pt x="4919332" y="2278011"/>
                  <a:pt x="4925166" y="2278445"/>
                </a:cubicBezTo>
                <a:cubicBezTo>
                  <a:pt x="4957787" y="2272687"/>
                  <a:pt x="4991150" y="2269598"/>
                  <a:pt x="5025030" y="2269052"/>
                </a:cubicBezTo>
                <a:lnTo>
                  <a:pt x="5042905" y="2267371"/>
                </a:lnTo>
                <a:lnTo>
                  <a:pt x="5042932" y="2267882"/>
                </a:lnTo>
                <a:lnTo>
                  <a:pt x="5043453" y="2267848"/>
                </a:lnTo>
                <a:lnTo>
                  <a:pt x="5044074" y="2279702"/>
                </a:lnTo>
                <a:cubicBezTo>
                  <a:pt x="5044074" y="2285589"/>
                  <a:pt x="5044013" y="2291461"/>
                  <a:pt x="5042640" y="2297292"/>
                </a:cubicBezTo>
                <a:cubicBezTo>
                  <a:pt x="5042685" y="2329761"/>
                  <a:pt x="5040121" y="2361770"/>
                  <a:pt x="5034829" y="2393114"/>
                </a:cubicBezTo>
                <a:lnTo>
                  <a:pt x="5034266" y="2400032"/>
                </a:lnTo>
                <a:cubicBezTo>
                  <a:pt x="5034088" y="2400037"/>
                  <a:pt x="5033912" y="2400042"/>
                  <a:pt x="5033737" y="2400097"/>
                </a:cubicBezTo>
                <a:cubicBezTo>
                  <a:pt x="4987717" y="2720025"/>
                  <a:pt x="4756872" y="2982764"/>
                  <a:pt x="4448391" y="3084683"/>
                </a:cubicBezTo>
                <a:lnTo>
                  <a:pt x="4428658" y="3089525"/>
                </a:lnTo>
                <a:close/>
                <a:moveTo>
                  <a:pt x="4175753" y="1361522"/>
                </a:moveTo>
                <a:cubicBezTo>
                  <a:pt x="4175753" y="1355634"/>
                  <a:pt x="4175815" y="1349760"/>
                  <a:pt x="4177187" y="1343926"/>
                </a:cubicBezTo>
                <a:cubicBezTo>
                  <a:pt x="4177144" y="1311465"/>
                  <a:pt x="4179705" y="1279462"/>
                  <a:pt x="4184996" y="1248124"/>
                </a:cubicBezTo>
                <a:lnTo>
                  <a:pt x="4185561" y="1241192"/>
                </a:lnTo>
                <a:cubicBezTo>
                  <a:pt x="4185737" y="1241187"/>
                  <a:pt x="4185914" y="1241182"/>
                  <a:pt x="4186090" y="1241127"/>
                </a:cubicBezTo>
                <a:cubicBezTo>
                  <a:pt x="4238685" y="875493"/>
                  <a:pt x="4532684" y="584557"/>
                  <a:pt x="4908083" y="523010"/>
                </a:cubicBezTo>
                <a:lnTo>
                  <a:pt x="4908205" y="521820"/>
                </a:lnTo>
                <a:cubicBezTo>
                  <a:pt x="4913759" y="520774"/>
                  <a:pt x="4919332" y="519792"/>
                  <a:pt x="4925166" y="520226"/>
                </a:cubicBezTo>
                <a:cubicBezTo>
                  <a:pt x="4957787" y="514468"/>
                  <a:pt x="4991150" y="511379"/>
                  <a:pt x="5025030" y="510833"/>
                </a:cubicBezTo>
                <a:lnTo>
                  <a:pt x="5042905" y="509151"/>
                </a:lnTo>
                <a:lnTo>
                  <a:pt x="5042932" y="509663"/>
                </a:lnTo>
                <a:lnTo>
                  <a:pt x="5043453" y="509629"/>
                </a:lnTo>
                <a:lnTo>
                  <a:pt x="5044074" y="521483"/>
                </a:lnTo>
                <a:cubicBezTo>
                  <a:pt x="5044074" y="527369"/>
                  <a:pt x="5044013" y="533241"/>
                  <a:pt x="5042640" y="539073"/>
                </a:cubicBezTo>
                <a:cubicBezTo>
                  <a:pt x="5042685" y="571542"/>
                  <a:pt x="5040121" y="603550"/>
                  <a:pt x="5034829" y="634895"/>
                </a:cubicBezTo>
                <a:lnTo>
                  <a:pt x="5034266" y="641812"/>
                </a:lnTo>
                <a:cubicBezTo>
                  <a:pt x="5034088" y="641817"/>
                  <a:pt x="5033912" y="641823"/>
                  <a:pt x="5033737" y="641878"/>
                </a:cubicBezTo>
                <a:cubicBezTo>
                  <a:pt x="4981143" y="1007510"/>
                  <a:pt x="4687144" y="1298446"/>
                  <a:pt x="4311744" y="1359994"/>
                </a:cubicBezTo>
                <a:lnTo>
                  <a:pt x="4311623" y="1361184"/>
                </a:lnTo>
                <a:cubicBezTo>
                  <a:pt x="4306067" y="1362231"/>
                  <a:pt x="4300492" y="1363214"/>
                  <a:pt x="4294658" y="1362780"/>
                </a:cubicBezTo>
                <a:cubicBezTo>
                  <a:pt x="4262048" y="1368535"/>
                  <a:pt x="4228698" y="1371623"/>
                  <a:pt x="4194831" y="1372169"/>
                </a:cubicBezTo>
                <a:lnTo>
                  <a:pt x="4176923" y="1373854"/>
                </a:lnTo>
                <a:lnTo>
                  <a:pt x="4176896" y="1373341"/>
                </a:lnTo>
                <a:lnTo>
                  <a:pt x="4176374" y="1373376"/>
                </a:lnTo>
                <a:cubicBezTo>
                  <a:pt x="4175781" y="1369436"/>
                  <a:pt x="4175753" y="1365482"/>
                  <a:pt x="4175753" y="1361522"/>
                </a:cubicBezTo>
                <a:close/>
                <a:moveTo>
                  <a:pt x="4175753" y="1411078"/>
                </a:moveTo>
                <a:lnTo>
                  <a:pt x="4176375" y="1399317"/>
                </a:lnTo>
                <a:lnTo>
                  <a:pt x="4176896" y="1399351"/>
                </a:lnTo>
                <a:lnTo>
                  <a:pt x="4176923" y="1398843"/>
                </a:lnTo>
                <a:lnTo>
                  <a:pt x="4194799" y="1400511"/>
                </a:lnTo>
                <a:cubicBezTo>
                  <a:pt x="4228677" y="1401053"/>
                  <a:pt x="4262041" y="1404118"/>
                  <a:pt x="4294662" y="1409831"/>
                </a:cubicBezTo>
                <a:cubicBezTo>
                  <a:pt x="4300495" y="1409399"/>
                  <a:pt x="4306069" y="1410375"/>
                  <a:pt x="4311623" y="1411413"/>
                </a:cubicBezTo>
                <a:lnTo>
                  <a:pt x="4311745" y="1412593"/>
                </a:lnTo>
                <a:cubicBezTo>
                  <a:pt x="4687144" y="1473657"/>
                  <a:pt x="4981143" y="1762307"/>
                  <a:pt x="5033738" y="2125070"/>
                </a:cubicBezTo>
                <a:cubicBezTo>
                  <a:pt x="5033914" y="2125125"/>
                  <a:pt x="5034090" y="2125130"/>
                  <a:pt x="5034267" y="2125135"/>
                </a:cubicBezTo>
                <a:lnTo>
                  <a:pt x="5034832" y="2132012"/>
                </a:lnTo>
                <a:cubicBezTo>
                  <a:pt x="5040122" y="2163105"/>
                  <a:pt x="5042685" y="2194855"/>
                  <a:pt x="5042640" y="2227062"/>
                </a:cubicBezTo>
                <a:cubicBezTo>
                  <a:pt x="5044013" y="2232850"/>
                  <a:pt x="5044074" y="2238678"/>
                  <a:pt x="5044074" y="2244520"/>
                </a:cubicBezTo>
                <a:cubicBezTo>
                  <a:pt x="5044074" y="2248449"/>
                  <a:pt x="5044046" y="2252372"/>
                  <a:pt x="5043454" y="2256280"/>
                </a:cubicBezTo>
                <a:lnTo>
                  <a:pt x="5042932" y="2256246"/>
                </a:lnTo>
                <a:lnTo>
                  <a:pt x="5042905" y="2256755"/>
                </a:lnTo>
                <a:lnTo>
                  <a:pt x="5024997" y="2255084"/>
                </a:lnTo>
                <a:cubicBezTo>
                  <a:pt x="4991129" y="2254542"/>
                  <a:pt x="4957779" y="2251477"/>
                  <a:pt x="4925170" y="2245767"/>
                </a:cubicBezTo>
                <a:cubicBezTo>
                  <a:pt x="4919336" y="2246198"/>
                  <a:pt x="4913761" y="2245223"/>
                  <a:pt x="4908205" y="2244184"/>
                </a:cubicBezTo>
                <a:lnTo>
                  <a:pt x="4908084" y="2243004"/>
                </a:lnTo>
                <a:cubicBezTo>
                  <a:pt x="4532684" y="2181939"/>
                  <a:pt x="4238685" y="1893288"/>
                  <a:pt x="4186091" y="1530527"/>
                </a:cubicBezTo>
                <a:cubicBezTo>
                  <a:pt x="4185915" y="1530472"/>
                  <a:pt x="4185739" y="1530468"/>
                  <a:pt x="4185562" y="1530463"/>
                </a:cubicBezTo>
                <a:lnTo>
                  <a:pt x="4184999" y="1523599"/>
                </a:lnTo>
                <a:cubicBezTo>
                  <a:pt x="4179707" y="1492501"/>
                  <a:pt x="4177144" y="1460743"/>
                  <a:pt x="4177187" y="1428529"/>
                </a:cubicBezTo>
                <a:cubicBezTo>
                  <a:pt x="4175815" y="1422743"/>
                  <a:pt x="4175753" y="1416918"/>
                  <a:pt x="4175753" y="1411078"/>
                </a:cubicBezTo>
                <a:close/>
                <a:moveTo>
                  <a:pt x="3445328" y="659222"/>
                </a:moveTo>
                <a:cubicBezTo>
                  <a:pt x="3501061" y="939930"/>
                  <a:pt x="3725812" y="1162499"/>
                  <a:pt x="4013692" y="1223782"/>
                </a:cubicBezTo>
                <a:cubicBezTo>
                  <a:pt x="3957960" y="943074"/>
                  <a:pt x="3733209" y="720505"/>
                  <a:pt x="3445328" y="659222"/>
                </a:cubicBezTo>
                <a:close/>
                <a:moveTo>
                  <a:pt x="3445328" y="2417442"/>
                </a:moveTo>
                <a:cubicBezTo>
                  <a:pt x="3501061" y="2698150"/>
                  <a:pt x="3725812" y="2920718"/>
                  <a:pt x="4013692" y="2982001"/>
                </a:cubicBezTo>
                <a:cubicBezTo>
                  <a:pt x="3957960" y="2701294"/>
                  <a:pt x="3733209" y="2478725"/>
                  <a:pt x="3445328" y="2417442"/>
                </a:cubicBezTo>
                <a:close/>
                <a:moveTo>
                  <a:pt x="3445326" y="2107862"/>
                </a:moveTo>
                <a:cubicBezTo>
                  <a:pt x="3733207" y="2047060"/>
                  <a:pt x="3957957" y="1826239"/>
                  <a:pt x="4013690" y="1547735"/>
                </a:cubicBezTo>
                <a:cubicBezTo>
                  <a:pt x="3725809" y="1608537"/>
                  <a:pt x="3501058" y="1829358"/>
                  <a:pt x="3445326" y="2107862"/>
                </a:cubicBezTo>
                <a:close/>
                <a:moveTo>
                  <a:pt x="3295350" y="521483"/>
                </a:moveTo>
                <a:lnTo>
                  <a:pt x="3295971" y="509629"/>
                </a:lnTo>
                <a:lnTo>
                  <a:pt x="3296492" y="509663"/>
                </a:lnTo>
                <a:lnTo>
                  <a:pt x="3296519" y="509151"/>
                </a:lnTo>
                <a:lnTo>
                  <a:pt x="3314395" y="510833"/>
                </a:lnTo>
                <a:cubicBezTo>
                  <a:pt x="3348274" y="511379"/>
                  <a:pt x="3381637" y="514468"/>
                  <a:pt x="3414258" y="520226"/>
                </a:cubicBezTo>
                <a:cubicBezTo>
                  <a:pt x="3420092" y="519792"/>
                  <a:pt x="3425665" y="520774"/>
                  <a:pt x="3431219" y="521820"/>
                </a:cubicBezTo>
                <a:lnTo>
                  <a:pt x="3431341" y="523010"/>
                </a:lnTo>
                <a:cubicBezTo>
                  <a:pt x="3806740" y="584557"/>
                  <a:pt x="4100739" y="875493"/>
                  <a:pt x="4153335" y="1241127"/>
                </a:cubicBezTo>
                <a:cubicBezTo>
                  <a:pt x="4153510" y="1241182"/>
                  <a:pt x="4153688" y="1241187"/>
                  <a:pt x="4153863" y="1241192"/>
                </a:cubicBezTo>
                <a:lnTo>
                  <a:pt x="4154429" y="1248124"/>
                </a:lnTo>
                <a:cubicBezTo>
                  <a:pt x="4159718" y="1279462"/>
                  <a:pt x="4162281" y="1311465"/>
                  <a:pt x="4162237" y="1343926"/>
                </a:cubicBezTo>
                <a:cubicBezTo>
                  <a:pt x="4163610" y="1349760"/>
                  <a:pt x="4163671" y="1355634"/>
                  <a:pt x="4163671" y="1361522"/>
                </a:cubicBezTo>
                <a:cubicBezTo>
                  <a:pt x="4163671" y="1365482"/>
                  <a:pt x="4163642" y="1369436"/>
                  <a:pt x="4163050" y="1373376"/>
                </a:cubicBezTo>
                <a:lnTo>
                  <a:pt x="4162528" y="1373341"/>
                </a:lnTo>
                <a:lnTo>
                  <a:pt x="4162501" y="1373854"/>
                </a:lnTo>
                <a:lnTo>
                  <a:pt x="4144594" y="1372169"/>
                </a:lnTo>
                <a:cubicBezTo>
                  <a:pt x="4110727" y="1371623"/>
                  <a:pt x="4077375" y="1368535"/>
                  <a:pt x="4044766" y="1362780"/>
                </a:cubicBezTo>
                <a:cubicBezTo>
                  <a:pt x="4038932" y="1363214"/>
                  <a:pt x="4033357" y="1362231"/>
                  <a:pt x="4027802" y="1361184"/>
                </a:cubicBezTo>
                <a:lnTo>
                  <a:pt x="4027681" y="1359994"/>
                </a:lnTo>
                <a:cubicBezTo>
                  <a:pt x="3652280" y="1298446"/>
                  <a:pt x="3358281" y="1007510"/>
                  <a:pt x="3305687" y="641878"/>
                </a:cubicBezTo>
                <a:cubicBezTo>
                  <a:pt x="3305511" y="641823"/>
                  <a:pt x="3305336" y="641818"/>
                  <a:pt x="3305158" y="641812"/>
                </a:cubicBezTo>
                <a:lnTo>
                  <a:pt x="3304595" y="634895"/>
                </a:lnTo>
                <a:cubicBezTo>
                  <a:pt x="3299303" y="603550"/>
                  <a:pt x="3296740" y="571542"/>
                  <a:pt x="3296784" y="539073"/>
                </a:cubicBezTo>
                <a:cubicBezTo>
                  <a:pt x="3295411" y="533241"/>
                  <a:pt x="3295350" y="527369"/>
                  <a:pt x="3295350" y="521483"/>
                </a:cubicBezTo>
                <a:close/>
                <a:moveTo>
                  <a:pt x="3295350" y="2279702"/>
                </a:moveTo>
                <a:lnTo>
                  <a:pt x="3295971" y="2267848"/>
                </a:lnTo>
                <a:lnTo>
                  <a:pt x="3296492" y="2267882"/>
                </a:lnTo>
                <a:lnTo>
                  <a:pt x="3296519" y="2267371"/>
                </a:lnTo>
                <a:lnTo>
                  <a:pt x="3314395" y="2269052"/>
                </a:lnTo>
                <a:cubicBezTo>
                  <a:pt x="3348274" y="2269598"/>
                  <a:pt x="3381637" y="2272687"/>
                  <a:pt x="3414258" y="2278445"/>
                </a:cubicBezTo>
                <a:cubicBezTo>
                  <a:pt x="3420092" y="2278011"/>
                  <a:pt x="3425665" y="2278993"/>
                  <a:pt x="3431219" y="2280040"/>
                </a:cubicBezTo>
                <a:lnTo>
                  <a:pt x="3431341" y="2281230"/>
                </a:lnTo>
                <a:cubicBezTo>
                  <a:pt x="3806740" y="2342777"/>
                  <a:pt x="4100739" y="2633713"/>
                  <a:pt x="4153335" y="2999346"/>
                </a:cubicBezTo>
                <a:cubicBezTo>
                  <a:pt x="4153510" y="2999401"/>
                  <a:pt x="4153688" y="2999406"/>
                  <a:pt x="4153863" y="2999411"/>
                </a:cubicBezTo>
                <a:lnTo>
                  <a:pt x="4154429" y="3006343"/>
                </a:lnTo>
                <a:lnTo>
                  <a:pt x="4161209" y="3089525"/>
                </a:lnTo>
                <a:lnTo>
                  <a:pt x="3910768" y="3089525"/>
                </a:lnTo>
                <a:lnTo>
                  <a:pt x="3891034" y="3084683"/>
                </a:lnTo>
                <a:cubicBezTo>
                  <a:pt x="3582552" y="2982764"/>
                  <a:pt x="3351706" y="2720025"/>
                  <a:pt x="3305687" y="2400097"/>
                </a:cubicBezTo>
                <a:cubicBezTo>
                  <a:pt x="3305511" y="2400042"/>
                  <a:pt x="3305336" y="2400037"/>
                  <a:pt x="3305158" y="2400032"/>
                </a:cubicBezTo>
                <a:lnTo>
                  <a:pt x="3304595" y="2393114"/>
                </a:lnTo>
                <a:cubicBezTo>
                  <a:pt x="3299303" y="2361770"/>
                  <a:pt x="3296740" y="2329761"/>
                  <a:pt x="3296784" y="2297292"/>
                </a:cubicBezTo>
                <a:cubicBezTo>
                  <a:pt x="3295411" y="2291461"/>
                  <a:pt x="3295350" y="2285589"/>
                  <a:pt x="3295350" y="2279702"/>
                </a:cubicBezTo>
                <a:close/>
                <a:moveTo>
                  <a:pt x="3295347" y="486299"/>
                </a:moveTo>
                <a:cubicBezTo>
                  <a:pt x="3295347" y="480458"/>
                  <a:pt x="3295409" y="474631"/>
                  <a:pt x="3296782" y="468842"/>
                </a:cubicBezTo>
                <a:cubicBezTo>
                  <a:pt x="3296738" y="436636"/>
                  <a:pt x="3299300" y="404884"/>
                  <a:pt x="3304590" y="373792"/>
                </a:cubicBezTo>
                <a:lnTo>
                  <a:pt x="3305155" y="366915"/>
                </a:lnTo>
                <a:cubicBezTo>
                  <a:pt x="3305332" y="366910"/>
                  <a:pt x="3305508" y="366905"/>
                  <a:pt x="3305684" y="366850"/>
                </a:cubicBezTo>
                <a:cubicBezTo>
                  <a:pt x="3319442" y="271960"/>
                  <a:pt x="3349717" y="182140"/>
                  <a:pt x="3393781" y="100280"/>
                </a:cubicBezTo>
                <a:lnTo>
                  <a:pt x="3459303" y="0"/>
                </a:lnTo>
                <a:lnTo>
                  <a:pt x="3635443" y="0"/>
                </a:lnTo>
                <a:lnTo>
                  <a:pt x="3564068" y="79433"/>
                </a:lnTo>
                <a:cubicBezTo>
                  <a:pt x="3506253" y="159050"/>
                  <a:pt x="3465125" y="250706"/>
                  <a:pt x="3445326" y="349642"/>
                </a:cubicBezTo>
                <a:cubicBezTo>
                  <a:pt x="3636807" y="309201"/>
                  <a:pt x="3800358" y="197965"/>
                  <a:pt x="3904544" y="45955"/>
                </a:cubicBezTo>
                <a:lnTo>
                  <a:pt x="3927798" y="0"/>
                </a:lnTo>
                <a:lnTo>
                  <a:pt x="4083290" y="0"/>
                </a:lnTo>
                <a:lnTo>
                  <a:pt x="4029061" y="99096"/>
                </a:lnTo>
                <a:cubicBezTo>
                  <a:pt x="3899579" y="299632"/>
                  <a:pt x="3683877" y="443705"/>
                  <a:pt x="3431338" y="484784"/>
                </a:cubicBezTo>
                <a:lnTo>
                  <a:pt x="3431217" y="485964"/>
                </a:lnTo>
                <a:cubicBezTo>
                  <a:pt x="3425661" y="487004"/>
                  <a:pt x="3420086" y="487979"/>
                  <a:pt x="3414252" y="487548"/>
                </a:cubicBezTo>
                <a:cubicBezTo>
                  <a:pt x="3381643" y="493257"/>
                  <a:pt x="3348292" y="496322"/>
                  <a:pt x="3314425" y="496864"/>
                </a:cubicBezTo>
                <a:lnTo>
                  <a:pt x="3296517" y="498535"/>
                </a:lnTo>
                <a:lnTo>
                  <a:pt x="3296490" y="498027"/>
                </a:lnTo>
                <a:lnTo>
                  <a:pt x="3295968" y="498061"/>
                </a:lnTo>
                <a:cubicBezTo>
                  <a:pt x="3295376" y="494151"/>
                  <a:pt x="3295347" y="490228"/>
                  <a:pt x="3295347" y="486299"/>
                </a:cubicBezTo>
                <a:close/>
                <a:moveTo>
                  <a:pt x="3295347" y="2244520"/>
                </a:moveTo>
                <a:cubicBezTo>
                  <a:pt x="3295347" y="2238678"/>
                  <a:pt x="3295409" y="2232850"/>
                  <a:pt x="3296782" y="2227062"/>
                </a:cubicBezTo>
                <a:cubicBezTo>
                  <a:pt x="3296738" y="2194855"/>
                  <a:pt x="3299300" y="2163105"/>
                  <a:pt x="3304590" y="2132012"/>
                </a:cubicBezTo>
                <a:lnTo>
                  <a:pt x="3305155" y="2125135"/>
                </a:lnTo>
                <a:cubicBezTo>
                  <a:pt x="3305332" y="2125130"/>
                  <a:pt x="3305508" y="2125125"/>
                  <a:pt x="3305684" y="2125070"/>
                </a:cubicBezTo>
                <a:cubicBezTo>
                  <a:pt x="3358279" y="1762307"/>
                  <a:pt x="3652278" y="1473657"/>
                  <a:pt x="4027678" y="1412593"/>
                </a:cubicBezTo>
                <a:lnTo>
                  <a:pt x="4027800" y="1411413"/>
                </a:lnTo>
                <a:cubicBezTo>
                  <a:pt x="4033353" y="1410375"/>
                  <a:pt x="4038927" y="1409399"/>
                  <a:pt x="4044760" y="1409831"/>
                </a:cubicBezTo>
                <a:cubicBezTo>
                  <a:pt x="4077382" y="1404118"/>
                  <a:pt x="4110744" y="1401053"/>
                  <a:pt x="4144624" y="1400511"/>
                </a:cubicBezTo>
                <a:lnTo>
                  <a:pt x="4162499" y="1398843"/>
                </a:lnTo>
                <a:lnTo>
                  <a:pt x="4162526" y="1399351"/>
                </a:lnTo>
                <a:lnTo>
                  <a:pt x="4163047" y="1399317"/>
                </a:lnTo>
                <a:lnTo>
                  <a:pt x="4163669" y="1411078"/>
                </a:lnTo>
                <a:cubicBezTo>
                  <a:pt x="4163669" y="1416918"/>
                  <a:pt x="4163608" y="1422743"/>
                  <a:pt x="4162235" y="1428529"/>
                </a:cubicBezTo>
                <a:cubicBezTo>
                  <a:pt x="4162279" y="1460743"/>
                  <a:pt x="4159715" y="1492501"/>
                  <a:pt x="4154424" y="1523599"/>
                </a:cubicBezTo>
                <a:lnTo>
                  <a:pt x="4153860" y="1530463"/>
                </a:lnTo>
                <a:cubicBezTo>
                  <a:pt x="4153683" y="1530468"/>
                  <a:pt x="4153507" y="1530472"/>
                  <a:pt x="4153332" y="1530527"/>
                </a:cubicBezTo>
                <a:cubicBezTo>
                  <a:pt x="4100737" y="1893288"/>
                  <a:pt x="3806738" y="2181939"/>
                  <a:pt x="3431338" y="2243004"/>
                </a:cubicBezTo>
                <a:lnTo>
                  <a:pt x="3431217" y="2244184"/>
                </a:lnTo>
                <a:cubicBezTo>
                  <a:pt x="3425661" y="2245223"/>
                  <a:pt x="3420086" y="2246198"/>
                  <a:pt x="3414252" y="2245767"/>
                </a:cubicBezTo>
                <a:cubicBezTo>
                  <a:pt x="3381643" y="2251477"/>
                  <a:pt x="3348292" y="2254542"/>
                  <a:pt x="3314425" y="2255084"/>
                </a:cubicBezTo>
                <a:lnTo>
                  <a:pt x="3296517" y="2256755"/>
                </a:lnTo>
                <a:lnTo>
                  <a:pt x="3296490" y="2256246"/>
                </a:lnTo>
                <a:lnTo>
                  <a:pt x="3295968" y="2256280"/>
                </a:lnTo>
                <a:cubicBezTo>
                  <a:pt x="3295376" y="2252372"/>
                  <a:pt x="3295347" y="2248449"/>
                  <a:pt x="3295347" y="2244520"/>
                </a:cubicBezTo>
                <a:close/>
                <a:moveTo>
                  <a:pt x="2555546" y="1223782"/>
                </a:moveTo>
                <a:cubicBezTo>
                  <a:pt x="2843426" y="1162499"/>
                  <a:pt x="3068177" y="939930"/>
                  <a:pt x="3123910" y="659222"/>
                </a:cubicBezTo>
                <a:cubicBezTo>
                  <a:pt x="2836029" y="720505"/>
                  <a:pt x="2611278" y="943074"/>
                  <a:pt x="2555546" y="1223782"/>
                </a:cubicBezTo>
                <a:close/>
                <a:moveTo>
                  <a:pt x="2555546" y="1547735"/>
                </a:moveTo>
                <a:cubicBezTo>
                  <a:pt x="2611279" y="1826239"/>
                  <a:pt x="2836029" y="2047060"/>
                  <a:pt x="3123910" y="2107862"/>
                </a:cubicBezTo>
                <a:cubicBezTo>
                  <a:pt x="3068178" y="1829358"/>
                  <a:pt x="2843426" y="1608537"/>
                  <a:pt x="2555546" y="1547735"/>
                </a:cubicBezTo>
                <a:close/>
                <a:moveTo>
                  <a:pt x="2555546" y="2982001"/>
                </a:moveTo>
                <a:cubicBezTo>
                  <a:pt x="2843426" y="2920718"/>
                  <a:pt x="3068177" y="2698150"/>
                  <a:pt x="3123910" y="2417442"/>
                </a:cubicBezTo>
                <a:cubicBezTo>
                  <a:pt x="2836029" y="2478725"/>
                  <a:pt x="2611278" y="2701294"/>
                  <a:pt x="2555546" y="2982001"/>
                </a:cubicBezTo>
                <a:close/>
                <a:moveTo>
                  <a:pt x="2485948" y="0"/>
                </a:moveTo>
                <a:lnTo>
                  <a:pt x="2641440" y="0"/>
                </a:lnTo>
                <a:lnTo>
                  <a:pt x="2664693" y="45955"/>
                </a:lnTo>
                <a:cubicBezTo>
                  <a:pt x="2768879" y="197965"/>
                  <a:pt x="2932430" y="309201"/>
                  <a:pt x="3123910" y="349642"/>
                </a:cubicBezTo>
                <a:cubicBezTo>
                  <a:pt x="3104112" y="250706"/>
                  <a:pt x="3062984" y="159050"/>
                  <a:pt x="3005167" y="79433"/>
                </a:cubicBezTo>
                <a:lnTo>
                  <a:pt x="2933794" y="0"/>
                </a:lnTo>
                <a:lnTo>
                  <a:pt x="3109934" y="0"/>
                </a:lnTo>
                <a:lnTo>
                  <a:pt x="3175456" y="100280"/>
                </a:lnTo>
                <a:cubicBezTo>
                  <a:pt x="3219520" y="182140"/>
                  <a:pt x="3249795" y="271960"/>
                  <a:pt x="3263553" y="366850"/>
                </a:cubicBezTo>
                <a:cubicBezTo>
                  <a:pt x="3263728" y="366905"/>
                  <a:pt x="3263905" y="366910"/>
                  <a:pt x="3264081" y="366915"/>
                </a:cubicBezTo>
                <a:lnTo>
                  <a:pt x="3264647" y="373792"/>
                </a:lnTo>
                <a:cubicBezTo>
                  <a:pt x="3269936" y="404884"/>
                  <a:pt x="3272499" y="436636"/>
                  <a:pt x="3272455" y="468842"/>
                </a:cubicBezTo>
                <a:cubicBezTo>
                  <a:pt x="3273828" y="474631"/>
                  <a:pt x="3273888" y="480458"/>
                  <a:pt x="3273888" y="486299"/>
                </a:cubicBezTo>
                <a:cubicBezTo>
                  <a:pt x="3273888" y="490228"/>
                  <a:pt x="3273860" y="494151"/>
                  <a:pt x="3273268" y="498061"/>
                </a:cubicBezTo>
                <a:lnTo>
                  <a:pt x="3272746" y="498027"/>
                </a:lnTo>
                <a:lnTo>
                  <a:pt x="3272719" y="498535"/>
                </a:lnTo>
                <a:lnTo>
                  <a:pt x="3254811" y="496864"/>
                </a:lnTo>
                <a:cubicBezTo>
                  <a:pt x="3220945" y="496322"/>
                  <a:pt x="3187593" y="493257"/>
                  <a:pt x="3154984" y="487548"/>
                </a:cubicBezTo>
                <a:cubicBezTo>
                  <a:pt x="3149150" y="487979"/>
                  <a:pt x="3143575" y="487004"/>
                  <a:pt x="3138020" y="485964"/>
                </a:cubicBezTo>
                <a:lnTo>
                  <a:pt x="3137899" y="484784"/>
                </a:lnTo>
                <a:cubicBezTo>
                  <a:pt x="2885360" y="443705"/>
                  <a:pt x="2669659" y="299632"/>
                  <a:pt x="2540177" y="99096"/>
                </a:cubicBezTo>
                <a:close/>
                <a:moveTo>
                  <a:pt x="2408030" y="3089525"/>
                </a:moveTo>
                <a:lnTo>
                  <a:pt x="2414810" y="3006343"/>
                </a:lnTo>
                <a:lnTo>
                  <a:pt x="2415375" y="2999411"/>
                </a:lnTo>
                <a:cubicBezTo>
                  <a:pt x="2415552" y="2999406"/>
                  <a:pt x="2415728" y="2999401"/>
                  <a:pt x="2415904" y="2999346"/>
                </a:cubicBezTo>
                <a:cubicBezTo>
                  <a:pt x="2468499" y="2633713"/>
                  <a:pt x="2762498" y="2342777"/>
                  <a:pt x="3137898" y="2281230"/>
                </a:cubicBezTo>
                <a:lnTo>
                  <a:pt x="3138020" y="2280040"/>
                </a:lnTo>
                <a:cubicBezTo>
                  <a:pt x="3143573" y="2278993"/>
                  <a:pt x="3149146" y="2278011"/>
                  <a:pt x="3154980" y="2278445"/>
                </a:cubicBezTo>
                <a:cubicBezTo>
                  <a:pt x="3187602" y="2272687"/>
                  <a:pt x="3220964" y="2269598"/>
                  <a:pt x="3254844" y="2269052"/>
                </a:cubicBezTo>
                <a:lnTo>
                  <a:pt x="3272719" y="2267371"/>
                </a:lnTo>
                <a:lnTo>
                  <a:pt x="3272746" y="2267882"/>
                </a:lnTo>
                <a:lnTo>
                  <a:pt x="3273267" y="2267848"/>
                </a:lnTo>
                <a:lnTo>
                  <a:pt x="3273888" y="2279702"/>
                </a:lnTo>
                <a:cubicBezTo>
                  <a:pt x="3273888" y="2285589"/>
                  <a:pt x="3273828" y="2291461"/>
                  <a:pt x="3272455" y="2297292"/>
                </a:cubicBezTo>
                <a:cubicBezTo>
                  <a:pt x="3272499" y="2329761"/>
                  <a:pt x="3269935" y="2361770"/>
                  <a:pt x="3264644" y="2393114"/>
                </a:cubicBezTo>
                <a:lnTo>
                  <a:pt x="3264080" y="2400032"/>
                </a:lnTo>
                <a:cubicBezTo>
                  <a:pt x="3263903" y="2400037"/>
                  <a:pt x="3263726" y="2400042"/>
                  <a:pt x="3263552" y="2400097"/>
                </a:cubicBezTo>
                <a:cubicBezTo>
                  <a:pt x="3217532" y="2720025"/>
                  <a:pt x="2986686" y="2982764"/>
                  <a:pt x="2678205" y="3084683"/>
                </a:cubicBezTo>
                <a:lnTo>
                  <a:pt x="2658472" y="3089525"/>
                </a:lnTo>
                <a:close/>
                <a:moveTo>
                  <a:pt x="2405567" y="1361522"/>
                </a:moveTo>
                <a:cubicBezTo>
                  <a:pt x="2405567" y="1355634"/>
                  <a:pt x="2405629" y="1349760"/>
                  <a:pt x="2407002" y="1343926"/>
                </a:cubicBezTo>
                <a:cubicBezTo>
                  <a:pt x="2406958" y="1311465"/>
                  <a:pt x="2409520" y="1279462"/>
                  <a:pt x="2414810" y="1248124"/>
                </a:cubicBezTo>
                <a:lnTo>
                  <a:pt x="2415375" y="1241192"/>
                </a:lnTo>
                <a:cubicBezTo>
                  <a:pt x="2415552" y="1241187"/>
                  <a:pt x="2415728" y="1241182"/>
                  <a:pt x="2415904" y="1241127"/>
                </a:cubicBezTo>
                <a:cubicBezTo>
                  <a:pt x="2468499" y="875493"/>
                  <a:pt x="2762498" y="584557"/>
                  <a:pt x="3137898" y="523010"/>
                </a:cubicBezTo>
                <a:lnTo>
                  <a:pt x="3138020" y="521820"/>
                </a:lnTo>
                <a:cubicBezTo>
                  <a:pt x="3143573" y="520774"/>
                  <a:pt x="3149146" y="519792"/>
                  <a:pt x="3154980" y="520226"/>
                </a:cubicBezTo>
                <a:cubicBezTo>
                  <a:pt x="3187602" y="514468"/>
                  <a:pt x="3220964" y="511379"/>
                  <a:pt x="3254844" y="510833"/>
                </a:cubicBezTo>
                <a:lnTo>
                  <a:pt x="3272719" y="509151"/>
                </a:lnTo>
                <a:lnTo>
                  <a:pt x="3272746" y="509663"/>
                </a:lnTo>
                <a:lnTo>
                  <a:pt x="3273267" y="509629"/>
                </a:lnTo>
                <a:lnTo>
                  <a:pt x="3273888" y="521483"/>
                </a:lnTo>
                <a:cubicBezTo>
                  <a:pt x="3273888" y="527369"/>
                  <a:pt x="3273828" y="533241"/>
                  <a:pt x="3272455" y="539073"/>
                </a:cubicBezTo>
                <a:cubicBezTo>
                  <a:pt x="3272499" y="571542"/>
                  <a:pt x="3269935" y="603550"/>
                  <a:pt x="3264644" y="634895"/>
                </a:cubicBezTo>
                <a:lnTo>
                  <a:pt x="3264080" y="641812"/>
                </a:lnTo>
                <a:cubicBezTo>
                  <a:pt x="3263903" y="641818"/>
                  <a:pt x="3263726" y="641823"/>
                  <a:pt x="3263552" y="641878"/>
                </a:cubicBezTo>
                <a:cubicBezTo>
                  <a:pt x="3210957" y="1007510"/>
                  <a:pt x="2916958" y="1298446"/>
                  <a:pt x="2541558" y="1359994"/>
                </a:cubicBezTo>
                <a:lnTo>
                  <a:pt x="2541437" y="1361184"/>
                </a:lnTo>
                <a:cubicBezTo>
                  <a:pt x="2535881" y="1362231"/>
                  <a:pt x="2530306" y="1363214"/>
                  <a:pt x="2524472" y="1362780"/>
                </a:cubicBezTo>
                <a:cubicBezTo>
                  <a:pt x="2491863" y="1368535"/>
                  <a:pt x="2458513" y="1371623"/>
                  <a:pt x="2424645" y="1372169"/>
                </a:cubicBezTo>
                <a:lnTo>
                  <a:pt x="2406737" y="1373854"/>
                </a:lnTo>
                <a:lnTo>
                  <a:pt x="2406710" y="1373341"/>
                </a:lnTo>
                <a:lnTo>
                  <a:pt x="2406188" y="1373376"/>
                </a:lnTo>
                <a:cubicBezTo>
                  <a:pt x="2405596" y="1369436"/>
                  <a:pt x="2405567" y="1365482"/>
                  <a:pt x="2405567" y="1361522"/>
                </a:cubicBezTo>
                <a:close/>
                <a:moveTo>
                  <a:pt x="2405567" y="1411078"/>
                </a:moveTo>
                <a:lnTo>
                  <a:pt x="2406189" y="1399317"/>
                </a:lnTo>
                <a:lnTo>
                  <a:pt x="2406710" y="1399351"/>
                </a:lnTo>
                <a:lnTo>
                  <a:pt x="2406737" y="1398843"/>
                </a:lnTo>
                <a:lnTo>
                  <a:pt x="2424613" y="1400511"/>
                </a:lnTo>
                <a:cubicBezTo>
                  <a:pt x="2458492" y="1401053"/>
                  <a:pt x="2491855" y="1404118"/>
                  <a:pt x="2524476" y="1409831"/>
                </a:cubicBezTo>
                <a:cubicBezTo>
                  <a:pt x="2530309" y="1409399"/>
                  <a:pt x="2535883" y="1410375"/>
                  <a:pt x="2541437" y="1411413"/>
                </a:cubicBezTo>
                <a:lnTo>
                  <a:pt x="2541559" y="1412593"/>
                </a:lnTo>
                <a:cubicBezTo>
                  <a:pt x="2916958" y="1473657"/>
                  <a:pt x="3210957" y="1762307"/>
                  <a:pt x="3263553" y="2125070"/>
                </a:cubicBezTo>
                <a:cubicBezTo>
                  <a:pt x="3263728" y="2125125"/>
                  <a:pt x="3263905" y="2125130"/>
                  <a:pt x="3264081" y="2125135"/>
                </a:cubicBezTo>
                <a:lnTo>
                  <a:pt x="3264647" y="2132012"/>
                </a:lnTo>
                <a:cubicBezTo>
                  <a:pt x="3269936" y="2163105"/>
                  <a:pt x="3272499" y="2194855"/>
                  <a:pt x="3272455" y="2227062"/>
                </a:cubicBezTo>
                <a:cubicBezTo>
                  <a:pt x="3273828" y="2232850"/>
                  <a:pt x="3273888" y="2238678"/>
                  <a:pt x="3273888" y="2244520"/>
                </a:cubicBezTo>
                <a:cubicBezTo>
                  <a:pt x="3273888" y="2248449"/>
                  <a:pt x="3273860" y="2252372"/>
                  <a:pt x="3273268" y="2256280"/>
                </a:cubicBezTo>
                <a:lnTo>
                  <a:pt x="3272746" y="2256246"/>
                </a:lnTo>
                <a:lnTo>
                  <a:pt x="3272719" y="2256755"/>
                </a:lnTo>
                <a:lnTo>
                  <a:pt x="3254811" y="2255084"/>
                </a:lnTo>
                <a:cubicBezTo>
                  <a:pt x="3220945" y="2254542"/>
                  <a:pt x="3187593" y="2251477"/>
                  <a:pt x="3154984" y="2245767"/>
                </a:cubicBezTo>
                <a:cubicBezTo>
                  <a:pt x="3149150" y="2246198"/>
                  <a:pt x="3143575" y="2245223"/>
                  <a:pt x="3138020" y="2244184"/>
                </a:cubicBezTo>
                <a:lnTo>
                  <a:pt x="3137899" y="2243004"/>
                </a:lnTo>
                <a:cubicBezTo>
                  <a:pt x="2762498" y="2181939"/>
                  <a:pt x="2468499" y="1893288"/>
                  <a:pt x="2415905" y="1530527"/>
                </a:cubicBezTo>
                <a:cubicBezTo>
                  <a:pt x="2415730" y="1530472"/>
                  <a:pt x="2415554" y="1530468"/>
                  <a:pt x="2415376" y="1530463"/>
                </a:cubicBezTo>
                <a:lnTo>
                  <a:pt x="2414813" y="1523599"/>
                </a:lnTo>
                <a:cubicBezTo>
                  <a:pt x="2409521" y="1492501"/>
                  <a:pt x="2406958" y="1460743"/>
                  <a:pt x="2407002" y="1428529"/>
                </a:cubicBezTo>
                <a:cubicBezTo>
                  <a:pt x="2405629" y="1422743"/>
                  <a:pt x="2405567" y="1416918"/>
                  <a:pt x="2405567" y="1411078"/>
                </a:cubicBezTo>
                <a:close/>
                <a:moveTo>
                  <a:pt x="1675142" y="659222"/>
                </a:moveTo>
                <a:cubicBezTo>
                  <a:pt x="1730875" y="939930"/>
                  <a:pt x="1955626" y="1162499"/>
                  <a:pt x="2243506" y="1223782"/>
                </a:cubicBezTo>
                <a:cubicBezTo>
                  <a:pt x="2187774" y="943074"/>
                  <a:pt x="1963023" y="720505"/>
                  <a:pt x="1675142" y="659222"/>
                </a:cubicBezTo>
                <a:close/>
                <a:moveTo>
                  <a:pt x="1675142" y="2417442"/>
                </a:moveTo>
                <a:cubicBezTo>
                  <a:pt x="1730875" y="2698150"/>
                  <a:pt x="1955626" y="2920718"/>
                  <a:pt x="2243506" y="2982001"/>
                </a:cubicBezTo>
                <a:cubicBezTo>
                  <a:pt x="2187774" y="2701294"/>
                  <a:pt x="1963023" y="2478725"/>
                  <a:pt x="1675142" y="2417442"/>
                </a:cubicBezTo>
                <a:close/>
                <a:moveTo>
                  <a:pt x="1675140" y="2107862"/>
                </a:moveTo>
                <a:cubicBezTo>
                  <a:pt x="1963020" y="2047060"/>
                  <a:pt x="2187772" y="1826239"/>
                  <a:pt x="2243504" y="1547735"/>
                </a:cubicBezTo>
                <a:cubicBezTo>
                  <a:pt x="1955623" y="1608537"/>
                  <a:pt x="1730872" y="1829358"/>
                  <a:pt x="1675140" y="2107862"/>
                </a:cubicBezTo>
                <a:close/>
                <a:moveTo>
                  <a:pt x="1525164" y="521483"/>
                </a:moveTo>
                <a:lnTo>
                  <a:pt x="1525785" y="509629"/>
                </a:lnTo>
                <a:lnTo>
                  <a:pt x="1526306" y="509663"/>
                </a:lnTo>
                <a:lnTo>
                  <a:pt x="1526333" y="509151"/>
                </a:lnTo>
                <a:lnTo>
                  <a:pt x="1544208" y="510833"/>
                </a:lnTo>
                <a:cubicBezTo>
                  <a:pt x="1578088" y="511379"/>
                  <a:pt x="1611450" y="514468"/>
                  <a:pt x="1644072" y="520226"/>
                </a:cubicBezTo>
                <a:cubicBezTo>
                  <a:pt x="1649905" y="519792"/>
                  <a:pt x="1655479" y="520774"/>
                  <a:pt x="1661032" y="521820"/>
                </a:cubicBezTo>
                <a:lnTo>
                  <a:pt x="1661154" y="523010"/>
                </a:lnTo>
                <a:cubicBezTo>
                  <a:pt x="2036554" y="584557"/>
                  <a:pt x="2330554" y="875493"/>
                  <a:pt x="2383148" y="1241127"/>
                </a:cubicBezTo>
                <a:cubicBezTo>
                  <a:pt x="2383324" y="1241182"/>
                  <a:pt x="2383501" y="1241187"/>
                  <a:pt x="2383678" y="1241192"/>
                </a:cubicBezTo>
                <a:lnTo>
                  <a:pt x="2384242" y="1248124"/>
                </a:lnTo>
                <a:cubicBezTo>
                  <a:pt x="2389533" y="1279462"/>
                  <a:pt x="2392095" y="1311465"/>
                  <a:pt x="2392051" y="1343926"/>
                </a:cubicBezTo>
                <a:cubicBezTo>
                  <a:pt x="2393423" y="1349760"/>
                  <a:pt x="2393485" y="1355634"/>
                  <a:pt x="2393485" y="1361522"/>
                </a:cubicBezTo>
                <a:cubicBezTo>
                  <a:pt x="2393485" y="1365482"/>
                  <a:pt x="2393457" y="1369436"/>
                  <a:pt x="2392864" y="1373376"/>
                </a:cubicBezTo>
                <a:lnTo>
                  <a:pt x="2392342" y="1373341"/>
                </a:lnTo>
                <a:lnTo>
                  <a:pt x="2392315" y="1373854"/>
                </a:lnTo>
                <a:lnTo>
                  <a:pt x="2374407" y="1372169"/>
                </a:lnTo>
                <a:cubicBezTo>
                  <a:pt x="2340540" y="1371623"/>
                  <a:pt x="2307190" y="1368535"/>
                  <a:pt x="2274580" y="1362780"/>
                </a:cubicBezTo>
                <a:cubicBezTo>
                  <a:pt x="2268746" y="1363214"/>
                  <a:pt x="2263171" y="1362231"/>
                  <a:pt x="2257615" y="1361184"/>
                </a:cubicBezTo>
                <a:lnTo>
                  <a:pt x="2257494" y="1359994"/>
                </a:lnTo>
                <a:cubicBezTo>
                  <a:pt x="1882094" y="1298446"/>
                  <a:pt x="1588095" y="1007510"/>
                  <a:pt x="1535500" y="641878"/>
                </a:cubicBezTo>
                <a:cubicBezTo>
                  <a:pt x="1535326" y="641823"/>
                  <a:pt x="1535149" y="641818"/>
                  <a:pt x="1534972" y="641812"/>
                </a:cubicBezTo>
                <a:lnTo>
                  <a:pt x="1534408" y="634895"/>
                </a:lnTo>
                <a:cubicBezTo>
                  <a:pt x="1529117" y="603550"/>
                  <a:pt x="1526553" y="571542"/>
                  <a:pt x="1526597" y="539073"/>
                </a:cubicBezTo>
                <a:cubicBezTo>
                  <a:pt x="1525224" y="533241"/>
                  <a:pt x="1525164" y="527369"/>
                  <a:pt x="1525164" y="521483"/>
                </a:cubicBezTo>
                <a:close/>
                <a:moveTo>
                  <a:pt x="1525164" y="2279702"/>
                </a:moveTo>
                <a:lnTo>
                  <a:pt x="1525785" y="2267848"/>
                </a:lnTo>
                <a:lnTo>
                  <a:pt x="1526306" y="2267882"/>
                </a:lnTo>
                <a:lnTo>
                  <a:pt x="1526333" y="2267371"/>
                </a:lnTo>
                <a:lnTo>
                  <a:pt x="1544208" y="2269052"/>
                </a:lnTo>
                <a:cubicBezTo>
                  <a:pt x="1578088" y="2269598"/>
                  <a:pt x="1611450" y="2272687"/>
                  <a:pt x="1644072" y="2278445"/>
                </a:cubicBezTo>
                <a:cubicBezTo>
                  <a:pt x="1649905" y="2278011"/>
                  <a:pt x="1655479" y="2278993"/>
                  <a:pt x="1661032" y="2280040"/>
                </a:cubicBezTo>
                <a:lnTo>
                  <a:pt x="1661154" y="2281230"/>
                </a:lnTo>
                <a:cubicBezTo>
                  <a:pt x="2036554" y="2342777"/>
                  <a:pt x="2330554" y="2633713"/>
                  <a:pt x="2383148" y="2999346"/>
                </a:cubicBezTo>
                <a:cubicBezTo>
                  <a:pt x="2383324" y="2999401"/>
                  <a:pt x="2383501" y="2999406"/>
                  <a:pt x="2383678" y="2999411"/>
                </a:cubicBezTo>
                <a:lnTo>
                  <a:pt x="2384242" y="3006343"/>
                </a:lnTo>
                <a:lnTo>
                  <a:pt x="2391022" y="3089525"/>
                </a:lnTo>
                <a:lnTo>
                  <a:pt x="2140581" y="3089525"/>
                </a:lnTo>
                <a:lnTo>
                  <a:pt x="2120847" y="3084683"/>
                </a:lnTo>
                <a:cubicBezTo>
                  <a:pt x="1812366" y="2982764"/>
                  <a:pt x="1581520" y="2720025"/>
                  <a:pt x="1535500" y="2400097"/>
                </a:cubicBezTo>
                <a:cubicBezTo>
                  <a:pt x="1535326" y="2400042"/>
                  <a:pt x="1535149" y="2400037"/>
                  <a:pt x="1534972" y="2400032"/>
                </a:cubicBezTo>
                <a:lnTo>
                  <a:pt x="1534408" y="2393114"/>
                </a:lnTo>
                <a:cubicBezTo>
                  <a:pt x="1529117" y="2361770"/>
                  <a:pt x="1526553" y="2329761"/>
                  <a:pt x="1526597" y="2297292"/>
                </a:cubicBezTo>
                <a:cubicBezTo>
                  <a:pt x="1525224" y="2291461"/>
                  <a:pt x="1525164" y="2285589"/>
                  <a:pt x="1525164" y="2279702"/>
                </a:cubicBezTo>
                <a:close/>
                <a:moveTo>
                  <a:pt x="1525162" y="486299"/>
                </a:moveTo>
                <a:cubicBezTo>
                  <a:pt x="1525162" y="480458"/>
                  <a:pt x="1525222" y="474631"/>
                  <a:pt x="1526595" y="468842"/>
                </a:cubicBezTo>
                <a:cubicBezTo>
                  <a:pt x="1526551" y="436636"/>
                  <a:pt x="1529114" y="404884"/>
                  <a:pt x="1534403" y="373792"/>
                </a:cubicBezTo>
                <a:lnTo>
                  <a:pt x="1534969" y="366915"/>
                </a:lnTo>
                <a:cubicBezTo>
                  <a:pt x="1535145" y="366910"/>
                  <a:pt x="1535323" y="366905"/>
                  <a:pt x="1535497" y="366850"/>
                </a:cubicBezTo>
                <a:cubicBezTo>
                  <a:pt x="1549256" y="271960"/>
                  <a:pt x="1579531" y="182140"/>
                  <a:pt x="1623594" y="100280"/>
                </a:cubicBezTo>
                <a:lnTo>
                  <a:pt x="1689117" y="0"/>
                </a:lnTo>
                <a:lnTo>
                  <a:pt x="1865257" y="0"/>
                </a:lnTo>
                <a:lnTo>
                  <a:pt x="1793882" y="79433"/>
                </a:lnTo>
                <a:cubicBezTo>
                  <a:pt x="1736067" y="159050"/>
                  <a:pt x="1694939" y="250706"/>
                  <a:pt x="1675140" y="349642"/>
                </a:cubicBezTo>
                <a:cubicBezTo>
                  <a:pt x="1866621" y="309201"/>
                  <a:pt x="2030172" y="197965"/>
                  <a:pt x="2134358" y="45955"/>
                </a:cubicBezTo>
                <a:lnTo>
                  <a:pt x="2157611" y="0"/>
                </a:lnTo>
                <a:lnTo>
                  <a:pt x="2313103" y="0"/>
                </a:lnTo>
                <a:lnTo>
                  <a:pt x="2258874" y="99096"/>
                </a:lnTo>
                <a:cubicBezTo>
                  <a:pt x="2129392" y="299632"/>
                  <a:pt x="1913691" y="443705"/>
                  <a:pt x="1661151" y="484784"/>
                </a:cubicBezTo>
                <a:lnTo>
                  <a:pt x="1661030" y="485964"/>
                </a:lnTo>
                <a:cubicBezTo>
                  <a:pt x="1655475" y="487004"/>
                  <a:pt x="1649900" y="487979"/>
                  <a:pt x="1644066" y="487548"/>
                </a:cubicBezTo>
                <a:cubicBezTo>
                  <a:pt x="1611457" y="493257"/>
                  <a:pt x="1578105" y="496322"/>
                  <a:pt x="1544239" y="496864"/>
                </a:cubicBezTo>
                <a:lnTo>
                  <a:pt x="1526331" y="498535"/>
                </a:lnTo>
                <a:lnTo>
                  <a:pt x="1526304" y="498027"/>
                </a:lnTo>
                <a:lnTo>
                  <a:pt x="1525782" y="498061"/>
                </a:lnTo>
                <a:cubicBezTo>
                  <a:pt x="1525190" y="494151"/>
                  <a:pt x="1525162" y="490228"/>
                  <a:pt x="1525162" y="486299"/>
                </a:cubicBezTo>
                <a:close/>
                <a:moveTo>
                  <a:pt x="1525161" y="2244520"/>
                </a:moveTo>
                <a:cubicBezTo>
                  <a:pt x="1525161" y="2238678"/>
                  <a:pt x="1525222" y="2232850"/>
                  <a:pt x="1526595" y="2227062"/>
                </a:cubicBezTo>
                <a:cubicBezTo>
                  <a:pt x="1526551" y="2194855"/>
                  <a:pt x="1529114" y="2163105"/>
                  <a:pt x="1534403" y="2132012"/>
                </a:cubicBezTo>
                <a:lnTo>
                  <a:pt x="1534969" y="2125135"/>
                </a:lnTo>
                <a:cubicBezTo>
                  <a:pt x="1535145" y="2125130"/>
                  <a:pt x="1535322" y="2125125"/>
                  <a:pt x="1535497" y="2125070"/>
                </a:cubicBezTo>
                <a:cubicBezTo>
                  <a:pt x="1588092" y="1762307"/>
                  <a:pt x="1882092" y="1473657"/>
                  <a:pt x="2257491" y="1412593"/>
                </a:cubicBezTo>
                <a:lnTo>
                  <a:pt x="2257613" y="1411413"/>
                </a:lnTo>
                <a:cubicBezTo>
                  <a:pt x="2263167" y="1410375"/>
                  <a:pt x="2268741" y="1409399"/>
                  <a:pt x="2274574" y="1409831"/>
                </a:cubicBezTo>
                <a:cubicBezTo>
                  <a:pt x="2307195" y="1404118"/>
                  <a:pt x="2340559" y="1401053"/>
                  <a:pt x="2374437" y="1400511"/>
                </a:cubicBezTo>
                <a:lnTo>
                  <a:pt x="2392313" y="1398843"/>
                </a:lnTo>
                <a:lnTo>
                  <a:pt x="2392341" y="1399351"/>
                </a:lnTo>
                <a:lnTo>
                  <a:pt x="2392861" y="1399317"/>
                </a:lnTo>
                <a:lnTo>
                  <a:pt x="2393483" y="1411078"/>
                </a:lnTo>
                <a:cubicBezTo>
                  <a:pt x="2393483" y="1416918"/>
                  <a:pt x="2393421" y="1422743"/>
                  <a:pt x="2392048" y="1428529"/>
                </a:cubicBezTo>
                <a:cubicBezTo>
                  <a:pt x="2392092" y="1460743"/>
                  <a:pt x="2389530" y="1492501"/>
                  <a:pt x="2384237" y="1523599"/>
                </a:cubicBezTo>
                <a:lnTo>
                  <a:pt x="2383674" y="1530463"/>
                </a:lnTo>
                <a:cubicBezTo>
                  <a:pt x="2383497" y="1530468"/>
                  <a:pt x="2383321" y="1530472"/>
                  <a:pt x="2383145" y="1530527"/>
                </a:cubicBezTo>
                <a:cubicBezTo>
                  <a:pt x="2330551" y="1893288"/>
                  <a:pt x="2036552" y="2181939"/>
                  <a:pt x="1661151" y="2243004"/>
                </a:cubicBezTo>
                <a:lnTo>
                  <a:pt x="1661030" y="2244184"/>
                </a:lnTo>
                <a:cubicBezTo>
                  <a:pt x="1655475" y="2245223"/>
                  <a:pt x="1649900" y="2246198"/>
                  <a:pt x="1644066" y="2245767"/>
                </a:cubicBezTo>
                <a:cubicBezTo>
                  <a:pt x="1611457" y="2251477"/>
                  <a:pt x="1578105" y="2254542"/>
                  <a:pt x="1544238" y="2255084"/>
                </a:cubicBezTo>
                <a:lnTo>
                  <a:pt x="1526331" y="2256755"/>
                </a:lnTo>
                <a:lnTo>
                  <a:pt x="1526304" y="2256246"/>
                </a:lnTo>
                <a:lnTo>
                  <a:pt x="1525782" y="2256280"/>
                </a:lnTo>
                <a:cubicBezTo>
                  <a:pt x="1525190" y="2252372"/>
                  <a:pt x="1525161" y="2248449"/>
                  <a:pt x="1525161" y="2244520"/>
                </a:cubicBezTo>
                <a:close/>
                <a:moveTo>
                  <a:pt x="785360" y="1223782"/>
                </a:moveTo>
                <a:cubicBezTo>
                  <a:pt x="1073241" y="1162499"/>
                  <a:pt x="1297991" y="939930"/>
                  <a:pt x="1353724" y="659222"/>
                </a:cubicBezTo>
                <a:cubicBezTo>
                  <a:pt x="1065844" y="720505"/>
                  <a:pt x="841092" y="943074"/>
                  <a:pt x="785360" y="1223782"/>
                </a:cubicBezTo>
                <a:close/>
                <a:moveTo>
                  <a:pt x="785360" y="1547735"/>
                </a:moveTo>
                <a:cubicBezTo>
                  <a:pt x="841093" y="1826239"/>
                  <a:pt x="1065843" y="2047060"/>
                  <a:pt x="1353724" y="2107862"/>
                </a:cubicBezTo>
                <a:cubicBezTo>
                  <a:pt x="1297992" y="1829358"/>
                  <a:pt x="1073241" y="1608537"/>
                  <a:pt x="785360" y="1547735"/>
                </a:cubicBezTo>
                <a:close/>
                <a:moveTo>
                  <a:pt x="785360" y="2982001"/>
                </a:moveTo>
                <a:cubicBezTo>
                  <a:pt x="1073241" y="2920718"/>
                  <a:pt x="1297991" y="2698150"/>
                  <a:pt x="1353724" y="2417442"/>
                </a:cubicBezTo>
                <a:cubicBezTo>
                  <a:pt x="1065843" y="2478725"/>
                  <a:pt x="841092" y="2701294"/>
                  <a:pt x="785360" y="2982001"/>
                </a:cubicBezTo>
                <a:close/>
                <a:moveTo>
                  <a:pt x="715762" y="0"/>
                </a:moveTo>
                <a:lnTo>
                  <a:pt x="871255" y="0"/>
                </a:lnTo>
                <a:lnTo>
                  <a:pt x="894508" y="45955"/>
                </a:lnTo>
                <a:cubicBezTo>
                  <a:pt x="998693" y="197966"/>
                  <a:pt x="1162244" y="309201"/>
                  <a:pt x="1353724" y="349642"/>
                </a:cubicBezTo>
                <a:cubicBezTo>
                  <a:pt x="1333926" y="250706"/>
                  <a:pt x="1292798" y="159050"/>
                  <a:pt x="1234983" y="79433"/>
                </a:cubicBezTo>
                <a:lnTo>
                  <a:pt x="1163608" y="0"/>
                </a:lnTo>
                <a:lnTo>
                  <a:pt x="1339748" y="0"/>
                </a:lnTo>
                <a:lnTo>
                  <a:pt x="1405271" y="100280"/>
                </a:lnTo>
                <a:cubicBezTo>
                  <a:pt x="1449334" y="182140"/>
                  <a:pt x="1479609" y="271960"/>
                  <a:pt x="1493366" y="366850"/>
                </a:cubicBezTo>
                <a:cubicBezTo>
                  <a:pt x="1493542" y="366905"/>
                  <a:pt x="1493719" y="366910"/>
                  <a:pt x="1493895" y="366914"/>
                </a:cubicBezTo>
                <a:lnTo>
                  <a:pt x="1494460" y="373792"/>
                </a:lnTo>
                <a:cubicBezTo>
                  <a:pt x="1499750" y="404884"/>
                  <a:pt x="1502312" y="436636"/>
                  <a:pt x="1502268" y="468842"/>
                </a:cubicBezTo>
                <a:cubicBezTo>
                  <a:pt x="1503641" y="474631"/>
                  <a:pt x="1503703" y="480458"/>
                  <a:pt x="1503703" y="486299"/>
                </a:cubicBezTo>
                <a:cubicBezTo>
                  <a:pt x="1503703" y="490229"/>
                  <a:pt x="1503674" y="494151"/>
                  <a:pt x="1503082" y="498061"/>
                </a:cubicBezTo>
                <a:lnTo>
                  <a:pt x="1502560" y="498027"/>
                </a:lnTo>
                <a:lnTo>
                  <a:pt x="1502533" y="498535"/>
                </a:lnTo>
                <a:lnTo>
                  <a:pt x="1484625" y="496864"/>
                </a:lnTo>
                <a:cubicBezTo>
                  <a:pt x="1450758" y="496322"/>
                  <a:pt x="1417408" y="493257"/>
                  <a:pt x="1384798" y="487548"/>
                </a:cubicBezTo>
                <a:cubicBezTo>
                  <a:pt x="1378964" y="487979"/>
                  <a:pt x="1373389" y="487004"/>
                  <a:pt x="1367833" y="485964"/>
                </a:cubicBezTo>
                <a:lnTo>
                  <a:pt x="1367712" y="484784"/>
                </a:lnTo>
                <a:cubicBezTo>
                  <a:pt x="1115174" y="443705"/>
                  <a:pt x="899474" y="299632"/>
                  <a:pt x="769992" y="99096"/>
                </a:cubicBezTo>
                <a:close/>
                <a:moveTo>
                  <a:pt x="637843" y="3089525"/>
                </a:moveTo>
                <a:lnTo>
                  <a:pt x="644623" y="3006343"/>
                </a:lnTo>
                <a:lnTo>
                  <a:pt x="645189" y="2999411"/>
                </a:lnTo>
                <a:cubicBezTo>
                  <a:pt x="645364" y="2999406"/>
                  <a:pt x="645542" y="2999401"/>
                  <a:pt x="645717" y="2999346"/>
                </a:cubicBezTo>
                <a:cubicBezTo>
                  <a:pt x="698313" y="2633713"/>
                  <a:pt x="992312" y="2342777"/>
                  <a:pt x="1367711" y="2281230"/>
                </a:cubicBezTo>
                <a:lnTo>
                  <a:pt x="1367833" y="2280040"/>
                </a:lnTo>
                <a:cubicBezTo>
                  <a:pt x="1373387" y="2278993"/>
                  <a:pt x="1378961" y="2278011"/>
                  <a:pt x="1384794" y="2278445"/>
                </a:cubicBezTo>
                <a:cubicBezTo>
                  <a:pt x="1417415" y="2272687"/>
                  <a:pt x="1450779" y="2269598"/>
                  <a:pt x="1484657" y="2269052"/>
                </a:cubicBezTo>
                <a:lnTo>
                  <a:pt x="1502533" y="2267371"/>
                </a:lnTo>
                <a:lnTo>
                  <a:pt x="1502560" y="2267882"/>
                </a:lnTo>
                <a:lnTo>
                  <a:pt x="1503081" y="2267848"/>
                </a:lnTo>
                <a:lnTo>
                  <a:pt x="1503703" y="2279702"/>
                </a:lnTo>
                <a:cubicBezTo>
                  <a:pt x="1503703" y="2285589"/>
                  <a:pt x="1503641" y="2291461"/>
                  <a:pt x="1502268" y="2297292"/>
                </a:cubicBezTo>
                <a:cubicBezTo>
                  <a:pt x="1502312" y="2329761"/>
                  <a:pt x="1499749" y="2361770"/>
                  <a:pt x="1494457" y="2393114"/>
                </a:cubicBezTo>
                <a:lnTo>
                  <a:pt x="1493894" y="2400032"/>
                </a:lnTo>
                <a:cubicBezTo>
                  <a:pt x="1493716" y="2400037"/>
                  <a:pt x="1493541" y="2400042"/>
                  <a:pt x="1493365" y="2400097"/>
                </a:cubicBezTo>
                <a:cubicBezTo>
                  <a:pt x="1447346" y="2720025"/>
                  <a:pt x="1216500" y="2982764"/>
                  <a:pt x="908018" y="3084683"/>
                </a:cubicBezTo>
                <a:lnTo>
                  <a:pt x="888285" y="3089525"/>
                </a:lnTo>
                <a:close/>
                <a:moveTo>
                  <a:pt x="635382" y="1361522"/>
                </a:moveTo>
                <a:cubicBezTo>
                  <a:pt x="635382" y="1355634"/>
                  <a:pt x="635442" y="1349760"/>
                  <a:pt x="636815" y="1343926"/>
                </a:cubicBezTo>
                <a:cubicBezTo>
                  <a:pt x="636771" y="1311465"/>
                  <a:pt x="639334" y="1279462"/>
                  <a:pt x="644623" y="1248124"/>
                </a:cubicBezTo>
                <a:lnTo>
                  <a:pt x="645189" y="1241192"/>
                </a:lnTo>
                <a:cubicBezTo>
                  <a:pt x="645365" y="1241187"/>
                  <a:pt x="645543" y="1241182"/>
                  <a:pt x="645717" y="1241127"/>
                </a:cubicBezTo>
                <a:cubicBezTo>
                  <a:pt x="698313" y="875493"/>
                  <a:pt x="992312" y="584557"/>
                  <a:pt x="1367711" y="523010"/>
                </a:cubicBezTo>
                <a:lnTo>
                  <a:pt x="1367833" y="521820"/>
                </a:lnTo>
                <a:cubicBezTo>
                  <a:pt x="1373387" y="520774"/>
                  <a:pt x="1378961" y="519792"/>
                  <a:pt x="1384794" y="520226"/>
                </a:cubicBezTo>
                <a:cubicBezTo>
                  <a:pt x="1417415" y="514468"/>
                  <a:pt x="1450779" y="511379"/>
                  <a:pt x="1484657" y="510833"/>
                </a:cubicBezTo>
                <a:lnTo>
                  <a:pt x="1502533" y="509151"/>
                </a:lnTo>
                <a:lnTo>
                  <a:pt x="1502560" y="509663"/>
                </a:lnTo>
                <a:lnTo>
                  <a:pt x="1503081" y="509629"/>
                </a:lnTo>
                <a:lnTo>
                  <a:pt x="1503703" y="521483"/>
                </a:lnTo>
                <a:cubicBezTo>
                  <a:pt x="1503703" y="527369"/>
                  <a:pt x="1503641" y="533241"/>
                  <a:pt x="1502268" y="539073"/>
                </a:cubicBezTo>
                <a:cubicBezTo>
                  <a:pt x="1502312" y="571542"/>
                  <a:pt x="1499749" y="603550"/>
                  <a:pt x="1494457" y="634895"/>
                </a:cubicBezTo>
                <a:lnTo>
                  <a:pt x="1493894" y="641812"/>
                </a:lnTo>
                <a:cubicBezTo>
                  <a:pt x="1493716" y="641818"/>
                  <a:pt x="1493541" y="641823"/>
                  <a:pt x="1493365" y="641878"/>
                </a:cubicBezTo>
                <a:cubicBezTo>
                  <a:pt x="1440771" y="1007510"/>
                  <a:pt x="1146772" y="1298446"/>
                  <a:pt x="771371" y="1359994"/>
                </a:cubicBezTo>
                <a:lnTo>
                  <a:pt x="771250" y="1361184"/>
                </a:lnTo>
                <a:cubicBezTo>
                  <a:pt x="765695" y="1362231"/>
                  <a:pt x="760120" y="1363214"/>
                  <a:pt x="754286" y="1362780"/>
                </a:cubicBezTo>
                <a:cubicBezTo>
                  <a:pt x="721677" y="1368535"/>
                  <a:pt x="688326" y="1371623"/>
                  <a:pt x="654458" y="1372169"/>
                </a:cubicBezTo>
                <a:lnTo>
                  <a:pt x="636551" y="1373854"/>
                </a:lnTo>
                <a:lnTo>
                  <a:pt x="636524" y="1373341"/>
                </a:lnTo>
                <a:lnTo>
                  <a:pt x="636002" y="1373376"/>
                </a:lnTo>
                <a:cubicBezTo>
                  <a:pt x="635410" y="1369436"/>
                  <a:pt x="635382" y="1365482"/>
                  <a:pt x="635382" y="1361522"/>
                </a:cubicBezTo>
                <a:close/>
                <a:moveTo>
                  <a:pt x="635382" y="1411078"/>
                </a:moveTo>
                <a:lnTo>
                  <a:pt x="636003" y="1399317"/>
                </a:lnTo>
                <a:lnTo>
                  <a:pt x="636524" y="1399351"/>
                </a:lnTo>
                <a:lnTo>
                  <a:pt x="636551" y="1398843"/>
                </a:lnTo>
                <a:lnTo>
                  <a:pt x="654426" y="1400511"/>
                </a:lnTo>
                <a:cubicBezTo>
                  <a:pt x="688306" y="1401053"/>
                  <a:pt x="721668" y="1404118"/>
                  <a:pt x="754290" y="1409831"/>
                </a:cubicBezTo>
                <a:cubicBezTo>
                  <a:pt x="760124" y="1409399"/>
                  <a:pt x="765697" y="1410375"/>
                  <a:pt x="771250" y="1411413"/>
                </a:cubicBezTo>
                <a:lnTo>
                  <a:pt x="771372" y="1412593"/>
                </a:lnTo>
                <a:cubicBezTo>
                  <a:pt x="1146772" y="1473657"/>
                  <a:pt x="1440771" y="1762307"/>
                  <a:pt x="1493366" y="2125070"/>
                </a:cubicBezTo>
                <a:cubicBezTo>
                  <a:pt x="1493542" y="2125125"/>
                  <a:pt x="1493718" y="2125130"/>
                  <a:pt x="1493895" y="2125135"/>
                </a:cubicBezTo>
                <a:lnTo>
                  <a:pt x="1494460" y="2132012"/>
                </a:lnTo>
                <a:cubicBezTo>
                  <a:pt x="1499750" y="2163105"/>
                  <a:pt x="1502312" y="2194855"/>
                  <a:pt x="1502268" y="2227062"/>
                </a:cubicBezTo>
                <a:cubicBezTo>
                  <a:pt x="1503641" y="2232850"/>
                  <a:pt x="1503703" y="2238678"/>
                  <a:pt x="1503703" y="2244520"/>
                </a:cubicBezTo>
                <a:cubicBezTo>
                  <a:pt x="1503703" y="2248449"/>
                  <a:pt x="1503674" y="2252372"/>
                  <a:pt x="1503082" y="2256280"/>
                </a:cubicBezTo>
                <a:lnTo>
                  <a:pt x="1502560" y="2256246"/>
                </a:lnTo>
                <a:lnTo>
                  <a:pt x="1502533" y="2256755"/>
                </a:lnTo>
                <a:lnTo>
                  <a:pt x="1484625" y="2255084"/>
                </a:lnTo>
                <a:cubicBezTo>
                  <a:pt x="1450758" y="2254542"/>
                  <a:pt x="1417407" y="2251477"/>
                  <a:pt x="1384798" y="2245767"/>
                </a:cubicBezTo>
                <a:cubicBezTo>
                  <a:pt x="1378964" y="2246198"/>
                  <a:pt x="1373389" y="2245223"/>
                  <a:pt x="1367833" y="2244184"/>
                </a:cubicBezTo>
                <a:lnTo>
                  <a:pt x="1367712" y="2243004"/>
                </a:lnTo>
                <a:cubicBezTo>
                  <a:pt x="992312" y="2181939"/>
                  <a:pt x="698313" y="1893288"/>
                  <a:pt x="645718" y="1530527"/>
                </a:cubicBezTo>
                <a:cubicBezTo>
                  <a:pt x="645544" y="1530472"/>
                  <a:pt x="645367" y="1530468"/>
                  <a:pt x="645190" y="1530463"/>
                </a:cubicBezTo>
                <a:lnTo>
                  <a:pt x="644626" y="1523599"/>
                </a:lnTo>
                <a:cubicBezTo>
                  <a:pt x="639335" y="1492501"/>
                  <a:pt x="636771" y="1460743"/>
                  <a:pt x="636815" y="1428529"/>
                </a:cubicBezTo>
                <a:cubicBezTo>
                  <a:pt x="635442" y="1422743"/>
                  <a:pt x="635382" y="1416918"/>
                  <a:pt x="635382" y="1411078"/>
                </a:cubicBezTo>
                <a:close/>
                <a:moveTo>
                  <a:pt x="0" y="120584"/>
                </a:moveTo>
                <a:lnTo>
                  <a:pt x="0" y="0"/>
                </a:lnTo>
                <a:lnTo>
                  <a:pt x="95071" y="0"/>
                </a:lnTo>
                <a:lnTo>
                  <a:pt x="23697" y="79433"/>
                </a:lnTo>
                <a:close/>
                <a:moveTo>
                  <a:pt x="0" y="459154"/>
                </a:moveTo>
                <a:lnTo>
                  <a:pt x="0" y="322913"/>
                </a:lnTo>
                <a:lnTo>
                  <a:pt x="85961" y="286715"/>
                </a:lnTo>
                <a:cubicBezTo>
                  <a:pt x="198873" y="230513"/>
                  <a:pt x="294715" y="147295"/>
                  <a:pt x="364172" y="45955"/>
                </a:cubicBezTo>
                <a:lnTo>
                  <a:pt x="387426" y="0"/>
                </a:lnTo>
                <a:lnTo>
                  <a:pt x="542918" y="0"/>
                </a:lnTo>
                <a:lnTo>
                  <a:pt x="488688" y="99096"/>
                </a:lnTo>
                <a:cubicBezTo>
                  <a:pt x="380786" y="266209"/>
                  <a:pt x="213011" y="394112"/>
                  <a:pt x="13938" y="455878"/>
                </a:cubicBezTo>
                <a:close/>
                <a:moveTo>
                  <a:pt x="0" y="1108862"/>
                </a:moveTo>
                <a:lnTo>
                  <a:pt x="0" y="893255"/>
                </a:lnTo>
                <a:lnTo>
                  <a:pt x="33376" y="945052"/>
                </a:lnTo>
                <a:cubicBezTo>
                  <a:pt x="138130" y="1084176"/>
                  <a:pt x="293395" y="1185481"/>
                  <a:pt x="473320" y="1223782"/>
                </a:cubicBezTo>
                <a:cubicBezTo>
                  <a:pt x="424556" y="978162"/>
                  <a:pt x="246384" y="777056"/>
                  <a:pt x="9746" y="689563"/>
                </a:cubicBezTo>
                <a:lnTo>
                  <a:pt x="0" y="686740"/>
                </a:lnTo>
                <a:lnTo>
                  <a:pt x="0" y="549764"/>
                </a:lnTo>
                <a:lnTo>
                  <a:pt x="27617" y="556541"/>
                </a:lnTo>
                <a:cubicBezTo>
                  <a:pt x="336096" y="658459"/>
                  <a:pt x="566943" y="921197"/>
                  <a:pt x="612962" y="1241127"/>
                </a:cubicBezTo>
                <a:cubicBezTo>
                  <a:pt x="613138" y="1241182"/>
                  <a:pt x="613315" y="1241187"/>
                  <a:pt x="613492" y="1241192"/>
                </a:cubicBezTo>
                <a:lnTo>
                  <a:pt x="614057" y="1248124"/>
                </a:lnTo>
                <a:cubicBezTo>
                  <a:pt x="619347" y="1279462"/>
                  <a:pt x="621909" y="1311465"/>
                  <a:pt x="621865" y="1343926"/>
                </a:cubicBezTo>
                <a:cubicBezTo>
                  <a:pt x="623237" y="1349760"/>
                  <a:pt x="623299" y="1355634"/>
                  <a:pt x="623299" y="1361522"/>
                </a:cubicBezTo>
                <a:cubicBezTo>
                  <a:pt x="623299" y="1365482"/>
                  <a:pt x="623271" y="1369436"/>
                  <a:pt x="622679" y="1373376"/>
                </a:cubicBezTo>
                <a:lnTo>
                  <a:pt x="622157" y="1373341"/>
                </a:lnTo>
                <a:lnTo>
                  <a:pt x="622129" y="1373854"/>
                </a:lnTo>
                <a:lnTo>
                  <a:pt x="604221" y="1372169"/>
                </a:lnTo>
                <a:cubicBezTo>
                  <a:pt x="570354" y="1371623"/>
                  <a:pt x="537004" y="1368535"/>
                  <a:pt x="504394" y="1362780"/>
                </a:cubicBezTo>
                <a:cubicBezTo>
                  <a:pt x="498560" y="1363214"/>
                  <a:pt x="492985" y="1362231"/>
                  <a:pt x="487429" y="1361184"/>
                </a:cubicBezTo>
                <a:lnTo>
                  <a:pt x="487308" y="1359994"/>
                </a:lnTo>
                <a:cubicBezTo>
                  <a:pt x="299609" y="1329221"/>
                  <a:pt x="132258" y="1241100"/>
                  <a:pt x="5260" y="1114967"/>
                </a:cubicBezTo>
                <a:close/>
                <a:moveTo>
                  <a:pt x="0" y="2216459"/>
                </a:moveTo>
                <a:lnTo>
                  <a:pt x="0" y="2080559"/>
                </a:lnTo>
                <a:lnTo>
                  <a:pt x="9744" y="2077760"/>
                </a:lnTo>
                <a:cubicBezTo>
                  <a:pt x="246382" y="1990953"/>
                  <a:pt x="424553" y="1791426"/>
                  <a:pt x="473318" y="1547735"/>
                </a:cubicBezTo>
                <a:cubicBezTo>
                  <a:pt x="293393" y="1585736"/>
                  <a:pt x="138127" y="1686244"/>
                  <a:pt x="33374" y="1824276"/>
                </a:cubicBezTo>
                <a:lnTo>
                  <a:pt x="0" y="1875663"/>
                </a:lnTo>
                <a:lnTo>
                  <a:pt x="0" y="1661750"/>
                </a:lnTo>
                <a:lnTo>
                  <a:pt x="5257" y="1655695"/>
                </a:lnTo>
                <a:cubicBezTo>
                  <a:pt x="132256" y="1530554"/>
                  <a:pt x="299606" y="1443125"/>
                  <a:pt x="487305" y="1412593"/>
                </a:cubicBezTo>
                <a:lnTo>
                  <a:pt x="487427" y="1411413"/>
                </a:lnTo>
                <a:cubicBezTo>
                  <a:pt x="492981" y="1410375"/>
                  <a:pt x="498555" y="1409399"/>
                  <a:pt x="504388" y="1409831"/>
                </a:cubicBezTo>
                <a:cubicBezTo>
                  <a:pt x="537009" y="1404118"/>
                  <a:pt x="570373" y="1401053"/>
                  <a:pt x="604251" y="1400511"/>
                </a:cubicBezTo>
                <a:lnTo>
                  <a:pt x="622127" y="1398843"/>
                </a:lnTo>
                <a:lnTo>
                  <a:pt x="622154" y="1399351"/>
                </a:lnTo>
                <a:lnTo>
                  <a:pt x="622675" y="1399317"/>
                </a:lnTo>
                <a:lnTo>
                  <a:pt x="623297" y="1411078"/>
                </a:lnTo>
                <a:cubicBezTo>
                  <a:pt x="623297" y="1416918"/>
                  <a:pt x="623235" y="1422743"/>
                  <a:pt x="621863" y="1428529"/>
                </a:cubicBezTo>
                <a:cubicBezTo>
                  <a:pt x="621907" y="1460743"/>
                  <a:pt x="619344" y="1492501"/>
                  <a:pt x="614051" y="1523599"/>
                </a:cubicBezTo>
                <a:lnTo>
                  <a:pt x="613488" y="1530463"/>
                </a:lnTo>
                <a:cubicBezTo>
                  <a:pt x="613311" y="1530468"/>
                  <a:pt x="613135" y="1530472"/>
                  <a:pt x="612959" y="1530527"/>
                </a:cubicBezTo>
                <a:cubicBezTo>
                  <a:pt x="566940" y="1847943"/>
                  <a:pt x="336094" y="2108619"/>
                  <a:pt x="27613" y="2209736"/>
                </a:cubicBezTo>
                <a:close/>
                <a:moveTo>
                  <a:pt x="0" y="2867081"/>
                </a:moveTo>
                <a:lnTo>
                  <a:pt x="0" y="2651475"/>
                </a:lnTo>
                <a:lnTo>
                  <a:pt x="33376" y="2703272"/>
                </a:lnTo>
                <a:cubicBezTo>
                  <a:pt x="138130" y="2842396"/>
                  <a:pt x="293395" y="2943700"/>
                  <a:pt x="473320" y="2982001"/>
                </a:cubicBezTo>
                <a:cubicBezTo>
                  <a:pt x="424556" y="2736382"/>
                  <a:pt x="246384" y="2535275"/>
                  <a:pt x="9746" y="2447782"/>
                </a:cubicBezTo>
                <a:lnTo>
                  <a:pt x="0" y="2444960"/>
                </a:lnTo>
                <a:lnTo>
                  <a:pt x="0" y="2307984"/>
                </a:lnTo>
                <a:lnTo>
                  <a:pt x="27617" y="2314760"/>
                </a:lnTo>
                <a:cubicBezTo>
                  <a:pt x="336096" y="2416678"/>
                  <a:pt x="566943" y="2679417"/>
                  <a:pt x="612962" y="2999346"/>
                </a:cubicBezTo>
                <a:cubicBezTo>
                  <a:pt x="613138" y="2999401"/>
                  <a:pt x="613315" y="2999406"/>
                  <a:pt x="613492" y="2999411"/>
                </a:cubicBezTo>
                <a:lnTo>
                  <a:pt x="614056" y="3006343"/>
                </a:lnTo>
                <a:lnTo>
                  <a:pt x="620836" y="3089525"/>
                </a:lnTo>
                <a:lnTo>
                  <a:pt x="370396" y="3089525"/>
                </a:lnTo>
                <a:lnTo>
                  <a:pt x="350661" y="3084682"/>
                </a:lnTo>
                <a:cubicBezTo>
                  <a:pt x="218455" y="3041003"/>
                  <a:pt x="100509" y="2967785"/>
                  <a:pt x="5260" y="2873187"/>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sp>
      <p:cxnSp>
        <p:nvCxnSpPr>
          <p:cNvPr id="21" name="Straight Connector 20">
            <a:extLst>
              <a:ext uri="{FF2B5EF4-FFF2-40B4-BE49-F238E27FC236}">
                <a16:creationId xmlns:a16="http://schemas.microsoft.com/office/drawing/2014/main" id="{99237721-19CF-41B1-AA0A-E1E1A8282D5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4219803" y="4735775"/>
            <a:ext cx="7006998" cy="1245732"/>
          </a:xfrm>
        </p:spPr>
        <p:txBody>
          <a:bodyPr anchor="t">
            <a:normAutofit/>
          </a:bodyPr>
          <a:lstStyle/>
          <a:p>
            <a:r>
              <a:rPr lang="en-US" dirty="0">
                <a:solidFill>
                  <a:schemeClr val="bg1"/>
                </a:solidFill>
              </a:rPr>
              <a:t>Using Social media</a:t>
            </a:r>
          </a:p>
        </p:txBody>
      </p:sp>
      <p:sp>
        <p:nvSpPr>
          <p:cNvPr id="3" name="Content Placeholder 2">
            <a:extLst>
              <a:ext uri="{FF2B5EF4-FFF2-40B4-BE49-F238E27FC236}">
                <a16:creationId xmlns:a16="http://schemas.microsoft.com/office/drawing/2014/main" id="{6D9517AD-6851-4BEF-A4E9-42D0FA391B10}"/>
              </a:ext>
            </a:extLst>
          </p:cNvPr>
          <p:cNvSpPr>
            <a:spLocks noGrp="1"/>
          </p:cNvSpPr>
          <p:nvPr>
            <p:ph idx="1"/>
          </p:nvPr>
        </p:nvSpPr>
        <p:spPr>
          <a:xfrm>
            <a:off x="4219802" y="965864"/>
            <a:ext cx="7006998" cy="3450370"/>
          </a:xfrm>
        </p:spPr>
        <p:txBody>
          <a:bodyPr anchor="b">
            <a:normAutofit/>
          </a:bodyPr>
          <a:lstStyle/>
          <a:p>
            <a:r>
              <a:rPr lang="en-US" sz="2000" dirty="0">
                <a:solidFill>
                  <a:srgbClr val="FFFFFF"/>
                </a:solidFill>
              </a:rPr>
              <a:t>Using </a:t>
            </a:r>
            <a:r>
              <a:rPr lang="en-US" sz="2000" dirty="0" err="1">
                <a:solidFill>
                  <a:srgbClr val="FFFFFF"/>
                </a:solidFill>
              </a:rPr>
              <a:t>facebook</a:t>
            </a:r>
            <a:r>
              <a:rPr lang="en-US" sz="2000" dirty="0">
                <a:solidFill>
                  <a:srgbClr val="FFFFFF"/>
                </a:solidFill>
              </a:rPr>
              <a:t> to:</a:t>
            </a:r>
          </a:p>
          <a:p>
            <a:r>
              <a:rPr lang="en-US" sz="2000" dirty="0">
                <a:solidFill>
                  <a:srgbClr val="FFFFFF"/>
                </a:solidFill>
              </a:rPr>
              <a:t>Communicate your vision</a:t>
            </a:r>
          </a:p>
          <a:p>
            <a:r>
              <a:rPr lang="en-US" sz="2000" dirty="0">
                <a:solidFill>
                  <a:srgbClr val="FFFFFF"/>
                </a:solidFill>
              </a:rPr>
              <a:t>Enlarge your audience</a:t>
            </a:r>
          </a:p>
          <a:p>
            <a:r>
              <a:rPr lang="en-US" sz="2000" dirty="0">
                <a:solidFill>
                  <a:srgbClr val="FFFFFF"/>
                </a:solidFill>
              </a:rPr>
              <a:t>Engage new people</a:t>
            </a:r>
          </a:p>
          <a:p>
            <a:r>
              <a:rPr lang="en-US" sz="2000" dirty="0">
                <a:solidFill>
                  <a:srgbClr val="FFFFFF"/>
                </a:solidFill>
              </a:rPr>
              <a:t>Encourage your people</a:t>
            </a:r>
          </a:p>
          <a:p>
            <a:endParaRPr lang="en-US" sz="2000" dirty="0">
              <a:solidFill>
                <a:srgbClr val="FFFFFF"/>
              </a:solidFill>
            </a:endParaRPr>
          </a:p>
        </p:txBody>
      </p:sp>
    </p:spTree>
    <p:extLst>
      <p:ext uri="{BB962C8B-B14F-4D97-AF65-F5344CB8AC3E}">
        <p14:creationId xmlns:p14="http://schemas.microsoft.com/office/powerpoint/2010/main" val="16523634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omputer&#10;&#10;Description generated with very high confidence">
            <a:extLst>
              <a:ext uri="{FF2B5EF4-FFF2-40B4-BE49-F238E27FC236}">
                <a16:creationId xmlns:a16="http://schemas.microsoft.com/office/drawing/2014/main" id="{3E589A82-3D02-4E75-8050-07682681BF0A}"/>
              </a:ext>
            </a:extLst>
          </p:cNvPr>
          <p:cNvPicPr>
            <a:picLocks noChangeAspect="1"/>
          </p:cNvPicPr>
          <p:nvPr/>
        </p:nvPicPr>
        <p:blipFill>
          <a:blip r:embed="rId2"/>
          <a:stretch>
            <a:fillRect/>
          </a:stretch>
        </p:blipFill>
        <p:spPr>
          <a:xfrm>
            <a:off x="4642342" y="682443"/>
            <a:ext cx="6909577" cy="5493113"/>
          </a:xfrm>
          <a:prstGeom prst="rect">
            <a:avLst/>
          </a:prstGeom>
        </p:spPr>
      </p:pic>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1024128" y="585216"/>
            <a:ext cx="3133581" cy="1499616"/>
          </a:xfrm>
        </p:spPr>
        <p:txBody>
          <a:bodyPr>
            <a:normAutofit fontScale="90000"/>
          </a:bodyPr>
          <a:lstStyle/>
          <a:p>
            <a:r>
              <a:rPr lang="en-US" sz="6000" dirty="0">
                <a:solidFill>
                  <a:schemeClr val="accent2"/>
                </a:solidFill>
              </a:rPr>
              <a:t>Facebook</a:t>
            </a:r>
            <a:br>
              <a:rPr lang="en-US" sz="3700" dirty="0"/>
            </a:br>
            <a:r>
              <a:rPr lang="en-US" sz="3700" dirty="0"/>
              <a:t>social networking</a:t>
            </a:r>
          </a:p>
        </p:txBody>
      </p:sp>
      <p:sp>
        <p:nvSpPr>
          <p:cNvPr id="3" name="Content Placeholder 2">
            <a:extLst>
              <a:ext uri="{FF2B5EF4-FFF2-40B4-BE49-F238E27FC236}">
                <a16:creationId xmlns:a16="http://schemas.microsoft.com/office/drawing/2014/main" id="{78BF2889-D381-4A59-BCFB-7C463FC1D789}"/>
              </a:ext>
            </a:extLst>
          </p:cNvPr>
          <p:cNvSpPr>
            <a:spLocks noGrp="1"/>
          </p:cNvSpPr>
          <p:nvPr>
            <p:ph idx="1"/>
          </p:nvPr>
        </p:nvSpPr>
        <p:spPr>
          <a:xfrm>
            <a:off x="1024128" y="2286000"/>
            <a:ext cx="3133580" cy="3931920"/>
          </a:xfrm>
        </p:spPr>
        <p:txBody>
          <a:bodyPr>
            <a:normAutofit/>
          </a:bodyPr>
          <a:lstStyle/>
          <a:p>
            <a:r>
              <a:rPr lang="en-US" sz="1400" dirty="0"/>
              <a:t>Facebook is a social platform designed to connect people along natural social networks. It was originally designed to introduce college students to one another. </a:t>
            </a:r>
          </a:p>
          <a:p>
            <a:r>
              <a:rPr lang="en-US" sz="1400" dirty="0"/>
              <a:t>Fast-forward to today and </a:t>
            </a:r>
            <a:r>
              <a:rPr lang="en-US" sz="1400" dirty="0" err="1"/>
              <a:t>facebook</a:t>
            </a:r>
            <a:r>
              <a:rPr lang="en-US" sz="1400" dirty="0"/>
              <a:t> is now the marketing and information giant, exploiting the internet for powerful network marketing.</a:t>
            </a:r>
          </a:p>
          <a:p>
            <a:r>
              <a:rPr lang="en-US" sz="1400" dirty="0"/>
              <a:t>What this means for you is that you are now able to bypass traditional advertising and marketing methods and have the “customer” invite you into their world.</a:t>
            </a:r>
          </a:p>
        </p:txBody>
      </p:sp>
    </p:spTree>
    <p:extLst>
      <p:ext uri="{BB962C8B-B14F-4D97-AF65-F5344CB8AC3E}">
        <p14:creationId xmlns:p14="http://schemas.microsoft.com/office/powerpoint/2010/main" val="34851358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4D39DB-AFA4-47BA-A7F2-13A71D210C6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generated with very high confidence">
            <a:extLst>
              <a:ext uri="{FF2B5EF4-FFF2-40B4-BE49-F238E27FC236}">
                <a16:creationId xmlns:a16="http://schemas.microsoft.com/office/drawing/2014/main" id="{3E589A82-3D02-4E75-8050-07682681BF0A}"/>
              </a:ext>
            </a:extLst>
          </p:cNvPr>
          <p:cNvPicPr>
            <a:picLocks noChangeAspect="1"/>
          </p:cNvPicPr>
          <p:nvPr/>
        </p:nvPicPr>
        <p:blipFill>
          <a:blip r:embed="rId2"/>
          <a:stretch>
            <a:fillRect/>
          </a:stretch>
        </p:blipFill>
        <p:spPr>
          <a:xfrm>
            <a:off x="1513508" y="2286000"/>
            <a:ext cx="4888301" cy="3886200"/>
          </a:xfrm>
          <a:prstGeom prst="rect">
            <a:avLst/>
          </a:prstGeom>
        </p:spPr>
      </p:pic>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1024128" y="585216"/>
            <a:ext cx="5867061" cy="1499616"/>
          </a:xfrm>
        </p:spPr>
        <p:txBody>
          <a:bodyPr>
            <a:normAutofit/>
          </a:bodyPr>
          <a:lstStyle/>
          <a:p>
            <a:r>
              <a:rPr lang="en-US"/>
              <a:t>Facebook</a:t>
            </a:r>
            <a:br>
              <a:rPr lang="en-US"/>
            </a:br>
            <a:r>
              <a:rPr lang="en-US"/>
              <a:t>social networking</a:t>
            </a:r>
          </a:p>
        </p:txBody>
      </p:sp>
      <p:sp>
        <p:nvSpPr>
          <p:cNvPr id="3" name="Content Placeholder 2">
            <a:extLst>
              <a:ext uri="{FF2B5EF4-FFF2-40B4-BE49-F238E27FC236}">
                <a16:creationId xmlns:a16="http://schemas.microsoft.com/office/drawing/2014/main" id="{78BF2889-D381-4A59-BCFB-7C463FC1D789}"/>
              </a:ext>
            </a:extLst>
          </p:cNvPr>
          <p:cNvSpPr>
            <a:spLocks noGrp="1"/>
          </p:cNvSpPr>
          <p:nvPr>
            <p:ph idx="1"/>
          </p:nvPr>
        </p:nvSpPr>
        <p:spPr>
          <a:xfrm>
            <a:off x="8021490" y="585216"/>
            <a:ext cx="3527043" cy="5586984"/>
          </a:xfrm>
        </p:spPr>
        <p:txBody>
          <a:bodyPr anchor="ctr">
            <a:normAutofit/>
          </a:bodyPr>
          <a:lstStyle/>
          <a:p>
            <a:r>
              <a:rPr lang="en-US" sz="2000" dirty="0">
                <a:solidFill>
                  <a:srgbClr val="FFFFFF"/>
                </a:solidFill>
              </a:rPr>
              <a:t>You want to use </a:t>
            </a:r>
            <a:r>
              <a:rPr lang="en-US" sz="2000" dirty="0" err="1">
                <a:solidFill>
                  <a:srgbClr val="FFFFFF"/>
                </a:solidFill>
              </a:rPr>
              <a:t>facebook</a:t>
            </a:r>
            <a:r>
              <a:rPr lang="en-US" sz="2000" dirty="0">
                <a:solidFill>
                  <a:srgbClr val="FFFFFF"/>
                </a:solidFill>
              </a:rPr>
              <a:t> to grow your church. This is not automatic. It is the result of exploiting what </a:t>
            </a:r>
            <a:r>
              <a:rPr lang="en-US" sz="2000" dirty="0" err="1">
                <a:solidFill>
                  <a:srgbClr val="FFFFFF"/>
                </a:solidFill>
              </a:rPr>
              <a:t>facebook</a:t>
            </a:r>
            <a:r>
              <a:rPr lang="en-US" sz="2000" dirty="0">
                <a:solidFill>
                  <a:srgbClr val="FFFFFF"/>
                </a:solidFill>
              </a:rPr>
              <a:t> is good at, social connections. </a:t>
            </a:r>
          </a:p>
          <a:p>
            <a:r>
              <a:rPr lang="en-US" sz="2000" dirty="0">
                <a:solidFill>
                  <a:srgbClr val="FFFFFF"/>
                </a:solidFill>
              </a:rPr>
              <a:t>Facebook makes it easy for people to find and engage things that interest them. Your job is to create an online identity that creates interest and causes people to “like” and “share” your vision, your church, your mission.  In turn, this will eventually lead people to engage with your church online, create interest, and eventually visit your church.</a:t>
            </a:r>
          </a:p>
        </p:txBody>
      </p:sp>
    </p:spTree>
    <p:extLst>
      <p:ext uri="{BB962C8B-B14F-4D97-AF65-F5344CB8AC3E}">
        <p14:creationId xmlns:p14="http://schemas.microsoft.com/office/powerpoint/2010/main" val="28919587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1">
            <a:extLst>
              <a:ext uri="{FF2B5EF4-FFF2-40B4-BE49-F238E27FC236}">
                <a16:creationId xmlns:a16="http://schemas.microsoft.com/office/drawing/2014/main" id="{CA4D39DB-AFA4-47BA-A7F2-13A71D210C6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generated with very high confidence">
            <a:extLst>
              <a:ext uri="{FF2B5EF4-FFF2-40B4-BE49-F238E27FC236}">
                <a16:creationId xmlns:a16="http://schemas.microsoft.com/office/drawing/2014/main" id="{BBCF9C8E-AAA7-44D9-9989-AB7DBD0A7AF4}"/>
              </a:ext>
            </a:extLst>
          </p:cNvPr>
          <p:cNvPicPr>
            <a:picLocks noChangeAspect="1"/>
          </p:cNvPicPr>
          <p:nvPr/>
        </p:nvPicPr>
        <p:blipFill>
          <a:blip r:embed="rId2"/>
          <a:stretch>
            <a:fillRect/>
          </a:stretch>
        </p:blipFill>
        <p:spPr>
          <a:xfrm>
            <a:off x="906178" y="1803173"/>
            <a:ext cx="5862484" cy="4660675"/>
          </a:xfrm>
          <a:prstGeom prst="rect">
            <a:avLst/>
          </a:prstGeom>
        </p:spPr>
      </p:pic>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1024128" y="585216"/>
            <a:ext cx="5867061" cy="1499616"/>
          </a:xfrm>
        </p:spPr>
        <p:txBody>
          <a:bodyPr>
            <a:normAutofit/>
          </a:bodyPr>
          <a:lstStyle/>
          <a:p>
            <a:r>
              <a:rPr lang="en-US" sz="4300"/>
              <a:t>Facebook</a:t>
            </a:r>
            <a:br>
              <a:rPr lang="en-US" sz="4300"/>
            </a:br>
            <a:r>
              <a:rPr lang="en-US" sz="4300"/>
              <a:t>Prying open your community </a:t>
            </a:r>
          </a:p>
        </p:txBody>
      </p:sp>
      <p:sp>
        <p:nvSpPr>
          <p:cNvPr id="3" name="Content Placeholder 2">
            <a:extLst>
              <a:ext uri="{FF2B5EF4-FFF2-40B4-BE49-F238E27FC236}">
                <a16:creationId xmlns:a16="http://schemas.microsoft.com/office/drawing/2014/main" id="{78BF2889-D381-4A59-BCFB-7C463FC1D789}"/>
              </a:ext>
            </a:extLst>
          </p:cNvPr>
          <p:cNvSpPr>
            <a:spLocks noGrp="1"/>
          </p:cNvSpPr>
          <p:nvPr>
            <p:ph idx="1"/>
          </p:nvPr>
        </p:nvSpPr>
        <p:spPr>
          <a:xfrm>
            <a:off x="8021490" y="585216"/>
            <a:ext cx="3527043" cy="5586984"/>
          </a:xfrm>
        </p:spPr>
        <p:txBody>
          <a:bodyPr anchor="ctr">
            <a:normAutofit/>
          </a:bodyPr>
          <a:lstStyle/>
          <a:p>
            <a:r>
              <a:rPr lang="en-US" sz="2000">
                <a:solidFill>
                  <a:srgbClr val="FFFFFF"/>
                </a:solidFill>
              </a:rPr>
              <a:t> </a:t>
            </a:r>
          </a:p>
        </p:txBody>
      </p:sp>
      <p:sp>
        <p:nvSpPr>
          <p:cNvPr id="4" name="TextBox 3">
            <a:extLst>
              <a:ext uri="{FF2B5EF4-FFF2-40B4-BE49-F238E27FC236}">
                <a16:creationId xmlns:a16="http://schemas.microsoft.com/office/drawing/2014/main" id="{A0D02980-2725-403E-B4F1-82B5E82221BF}"/>
              </a:ext>
            </a:extLst>
          </p:cNvPr>
          <p:cNvSpPr txBox="1"/>
          <p:nvPr/>
        </p:nvSpPr>
        <p:spPr>
          <a:xfrm>
            <a:off x="8113986" y="893379"/>
            <a:ext cx="3552497" cy="5355312"/>
          </a:xfrm>
          <a:prstGeom prst="rect">
            <a:avLst/>
          </a:prstGeom>
          <a:noFill/>
        </p:spPr>
        <p:txBody>
          <a:bodyPr wrap="square" rtlCol="0">
            <a:spAutoFit/>
          </a:bodyPr>
          <a:lstStyle/>
          <a:p>
            <a:r>
              <a:rPr lang="en-US" dirty="0">
                <a:solidFill>
                  <a:schemeClr val="bg1"/>
                </a:solidFill>
              </a:rPr>
              <a:t>Facebook gives you various tools to connect with people outside of your network. </a:t>
            </a:r>
          </a:p>
          <a:p>
            <a:endParaRPr lang="en-US" dirty="0">
              <a:solidFill>
                <a:schemeClr val="bg1"/>
              </a:solidFill>
            </a:endParaRPr>
          </a:p>
          <a:p>
            <a:r>
              <a:rPr lang="en-US" dirty="0">
                <a:solidFill>
                  <a:schemeClr val="bg1"/>
                </a:solidFill>
              </a:rPr>
              <a:t>People who know your church can “friend” you and you can invite people you know to “friend” the church. You can share a photo of your church or an event, advertise your church event, livestream a video, publish posts or create an event.  As people in your network “like”, or “share” these others outside of your immediate network will see their activity on their “feed”. </a:t>
            </a:r>
          </a:p>
          <a:p>
            <a:endParaRPr lang="en-US" dirty="0">
              <a:solidFill>
                <a:schemeClr val="bg1"/>
              </a:solidFill>
            </a:endParaRPr>
          </a:p>
          <a:p>
            <a:r>
              <a:rPr lang="en-US" dirty="0">
                <a:solidFill>
                  <a:schemeClr val="bg1"/>
                </a:solidFill>
              </a:rPr>
              <a:t>(a feed is a running display of activity based on engagements within that persons networks)</a:t>
            </a:r>
          </a:p>
        </p:txBody>
      </p:sp>
    </p:spTree>
    <p:extLst>
      <p:ext uri="{BB962C8B-B14F-4D97-AF65-F5344CB8AC3E}">
        <p14:creationId xmlns:p14="http://schemas.microsoft.com/office/powerpoint/2010/main" val="1287864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6D0558-A1FA-4D1F-966A-93292F5D9A59}"/>
              </a:ext>
            </a:extLst>
          </p:cNvPr>
          <p:cNvSpPr>
            <a:spLocks noGrp="1"/>
          </p:cNvSpPr>
          <p:nvPr>
            <p:ph type="title"/>
          </p:nvPr>
        </p:nvSpPr>
        <p:spPr>
          <a:xfrm>
            <a:off x="964788" y="804333"/>
            <a:ext cx="3391900" cy="5249334"/>
          </a:xfrm>
        </p:spPr>
        <p:txBody>
          <a:bodyPr>
            <a:normAutofit/>
          </a:bodyPr>
          <a:lstStyle/>
          <a:p>
            <a:pPr algn="r"/>
            <a:r>
              <a:rPr lang="en-US" dirty="0">
                <a:solidFill>
                  <a:srgbClr val="FFFFFF"/>
                </a:solidFill>
              </a:rPr>
              <a:t>really?</a:t>
            </a:r>
          </a:p>
        </p:txBody>
      </p:sp>
      <p:pic>
        <p:nvPicPr>
          <p:cNvPr id="7" name="Picture 6" descr="A screenshot of a cell phone&#10;&#10;Description generated with very high confidence">
            <a:extLst>
              <a:ext uri="{FF2B5EF4-FFF2-40B4-BE49-F238E27FC236}">
                <a16:creationId xmlns:a16="http://schemas.microsoft.com/office/drawing/2014/main" id="{0FF0740B-955C-4D4D-9C3B-F3B817A84BA2}"/>
              </a:ext>
            </a:extLst>
          </p:cNvPr>
          <p:cNvPicPr>
            <a:picLocks noChangeAspect="1"/>
          </p:cNvPicPr>
          <p:nvPr/>
        </p:nvPicPr>
        <p:blipFill>
          <a:blip r:embed="rId2"/>
          <a:stretch>
            <a:fillRect/>
          </a:stretch>
        </p:blipFill>
        <p:spPr>
          <a:xfrm>
            <a:off x="4654043" y="0"/>
            <a:ext cx="7538210" cy="6858000"/>
          </a:xfrm>
          <a:prstGeom prst="rect">
            <a:avLst/>
          </a:prstGeom>
        </p:spPr>
      </p:pic>
    </p:spTree>
    <p:extLst>
      <p:ext uri="{BB962C8B-B14F-4D97-AF65-F5344CB8AC3E}">
        <p14:creationId xmlns:p14="http://schemas.microsoft.com/office/powerpoint/2010/main" val="933015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1">
            <a:extLst>
              <a:ext uri="{FF2B5EF4-FFF2-40B4-BE49-F238E27FC236}">
                <a16:creationId xmlns:a16="http://schemas.microsoft.com/office/drawing/2014/main" id="{CA4D39DB-AFA4-47BA-A7F2-13A71D210C6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BCF9C8E-AAA7-44D9-9989-AB7DBD0A7AF4}"/>
              </a:ext>
            </a:extLst>
          </p:cNvPr>
          <p:cNvPicPr>
            <a:picLocks noChangeAspect="1"/>
          </p:cNvPicPr>
          <p:nvPr/>
        </p:nvPicPr>
        <p:blipFill>
          <a:blip r:embed="rId2"/>
          <a:stretch>
            <a:fillRect/>
          </a:stretch>
        </p:blipFill>
        <p:spPr>
          <a:xfrm>
            <a:off x="1045832" y="1943057"/>
            <a:ext cx="5862484" cy="4509603"/>
          </a:xfrm>
          <a:prstGeom prst="rect">
            <a:avLst/>
          </a:prstGeom>
        </p:spPr>
      </p:pic>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1024128" y="585216"/>
            <a:ext cx="5867061" cy="1499616"/>
          </a:xfrm>
        </p:spPr>
        <p:txBody>
          <a:bodyPr>
            <a:normAutofit/>
          </a:bodyPr>
          <a:lstStyle/>
          <a:p>
            <a:r>
              <a:rPr lang="en-US" sz="4300" dirty="0"/>
              <a:t>Facebook</a:t>
            </a:r>
            <a:br>
              <a:rPr lang="en-US" sz="4300" dirty="0"/>
            </a:br>
            <a:r>
              <a:rPr lang="en-US" sz="4300" dirty="0"/>
              <a:t>Social Networking</a:t>
            </a:r>
          </a:p>
        </p:txBody>
      </p:sp>
      <p:sp>
        <p:nvSpPr>
          <p:cNvPr id="3" name="Content Placeholder 2">
            <a:extLst>
              <a:ext uri="{FF2B5EF4-FFF2-40B4-BE49-F238E27FC236}">
                <a16:creationId xmlns:a16="http://schemas.microsoft.com/office/drawing/2014/main" id="{78BF2889-D381-4A59-BCFB-7C463FC1D789}"/>
              </a:ext>
            </a:extLst>
          </p:cNvPr>
          <p:cNvSpPr>
            <a:spLocks noGrp="1"/>
          </p:cNvSpPr>
          <p:nvPr>
            <p:ph idx="1"/>
          </p:nvPr>
        </p:nvSpPr>
        <p:spPr>
          <a:xfrm>
            <a:off x="8021490" y="585216"/>
            <a:ext cx="3527043" cy="5586984"/>
          </a:xfrm>
        </p:spPr>
        <p:txBody>
          <a:bodyPr anchor="ctr">
            <a:normAutofit/>
          </a:bodyPr>
          <a:lstStyle/>
          <a:p>
            <a:r>
              <a:rPr lang="en-US" sz="2000" dirty="0">
                <a:solidFill>
                  <a:srgbClr val="FFFFFF"/>
                </a:solidFill>
              </a:rPr>
              <a:t> </a:t>
            </a:r>
          </a:p>
        </p:txBody>
      </p:sp>
      <p:sp>
        <p:nvSpPr>
          <p:cNvPr id="4" name="TextBox 3">
            <a:extLst>
              <a:ext uri="{FF2B5EF4-FFF2-40B4-BE49-F238E27FC236}">
                <a16:creationId xmlns:a16="http://schemas.microsoft.com/office/drawing/2014/main" id="{A0D02980-2725-403E-B4F1-82B5E82221BF}"/>
              </a:ext>
            </a:extLst>
          </p:cNvPr>
          <p:cNvSpPr txBox="1"/>
          <p:nvPr/>
        </p:nvSpPr>
        <p:spPr>
          <a:xfrm>
            <a:off x="8087079" y="1889534"/>
            <a:ext cx="3552497" cy="2308324"/>
          </a:xfrm>
          <a:prstGeom prst="rect">
            <a:avLst/>
          </a:prstGeom>
          <a:noFill/>
        </p:spPr>
        <p:txBody>
          <a:bodyPr wrap="square" rtlCol="0">
            <a:spAutoFit/>
          </a:bodyPr>
          <a:lstStyle/>
          <a:p>
            <a:r>
              <a:rPr lang="en-US" dirty="0">
                <a:solidFill>
                  <a:schemeClr val="bg1"/>
                </a:solidFill>
              </a:rPr>
              <a:t>Posting photos and events important to your church enlarges your audience and allows you to present your church to more people. </a:t>
            </a:r>
          </a:p>
          <a:p>
            <a:endParaRPr lang="en-US" dirty="0">
              <a:solidFill>
                <a:schemeClr val="bg1"/>
              </a:solidFill>
            </a:endParaRPr>
          </a:p>
          <a:p>
            <a:r>
              <a:rPr lang="en-US" dirty="0">
                <a:solidFill>
                  <a:schemeClr val="bg1"/>
                </a:solidFill>
              </a:rPr>
              <a:t>You want to share all the good things you are doing with the world. </a:t>
            </a:r>
          </a:p>
          <a:p>
            <a:endParaRPr lang="en-US" dirty="0"/>
          </a:p>
        </p:txBody>
      </p:sp>
    </p:spTree>
    <p:extLst>
      <p:ext uri="{BB962C8B-B14F-4D97-AF65-F5344CB8AC3E}">
        <p14:creationId xmlns:p14="http://schemas.microsoft.com/office/powerpoint/2010/main" val="2566769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14E2B8F4-49F8-452A-BF79-0A8B077A2047}"/>
              </a:ext>
            </a:extLst>
          </p:cNvPr>
          <p:cNvPicPr>
            <a:picLocks noChangeAspect="1"/>
          </p:cNvPicPr>
          <p:nvPr/>
        </p:nvPicPr>
        <p:blipFill>
          <a:blip r:embed="rId2"/>
          <a:stretch>
            <a:fillRect/>
          </a:stretch>
        </p:blipFill>
        <p:spPr>
          <a:xfrm>
            <a:off x="4642342" y="1071107"/>
            <a:ext cx="6909577" cy="4715786"/>
          </a:xfrm>
          <a:prstGeom prst="rect">
            <a:avLst/>
          </a:prstGeom>
        </p:spPr>
      </p:pic>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1024128" y="585216"/>
            <a:ext cx="3133581" cy="1499616"/>
          </a:xfrm>
        </p:spPr>
        <p:txBody>
          <a:bodyPr>
            <a:normAutofit/>
          </a:bodyPr>
          <a:lstStyle/>
          <a:p>
            <a:r>
              <a:rPr lang="en-US" sz="4000" dirty="0"/>
              <a:t>Promoting events</a:t>
            </a:r>
          </a:p>
        </p:txBody>
      </p:sp>
      <p:sp>
        <p:nvSpPr>
          <p:cNvPr id="3" name="Content Placeholder 2">
            <a:extLst>
              <a:ext uri="{FF2B5EF4-FFF2-40B4-BE49-F238E27FC236}">
                <a16:creationId xmlns:a16="http://schemas.microsoft.com/office/drawing/2014/main" id="{78BF2889-D381-4A59-BCFB-7C463FC1D789}"/>
              </a:ext>
            </a:extLst>
          </p:cNvPr>
          <p:cNvSpPr>
            <a:spLocks noGrp="1"/>
          </p:cNvSpPr>
          <p:nvPr>
            <p:ph idx="1"/>
          </p:nvPr>
        </p:nvSpPr>
        <p:spPr>
          <a:xfrm>
            <a:off x="1024128" y="2286000"/>
            <a:ext cx="3133580" cy="3931920"/>
          </a:xfrm>
        </p:spPr>
        <p:txBody>
          <a:bodyPr>
            <a:normAutofit/>
          </a:bodyPr>
          <a:lstStyle/>
          <a:p>
            <a:r>
              <a:rPr lang="en-US" sz="1600" dirty="0"/>
              <a:t>Facebook provides you an advertising platform to promote your events and services.</a:t>
            </a:r>
          </a:p>
          <a:p>
            <a:r>
              <a:rPr lang="en-US" sz="1600" dirty="0"/>
              <a:t>You can choose the radius from your location to determine what areas you want to reach, you can chose what age groups, and interests as well. Each of these choices allow you to promote your event to people who may be more likely to have an interest in your activity. </a:t>
            </a:r>
          </a:p>
        </p:txBody>
      </p:sp>
    </p:spTree>
    <p:extLst>
      <p:ext uri="{BB962C8B-B14F-4D97-AF65-F5344CB8AC3E}">
        <p14:creationId xmlns:p14="http://schemas.microsoft.com/office/powerpoint/2010/main" val="3210176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E2B8F4-49F8-452A-BF79-0A8B077A2047}"/>
              </a:ext>
            </a:extLst>
          </p:cNvPr>
          <p:cNvPicPr>
            <a:picLocks noChangeAspect="1"/>
          </p:cNvPicPr>
          <p:nvPr/>
        </p:nvPicPr>
        <p:blipFill>
          <a:blip r:embed="rId2"/>
          <a:stretch>
            <a:fillRect/>
          </a:stretch>
        </p:blipFill>
        <p:spPr>
          <a:xfrm>
            <a:off x="5159887" y="1071107"/>
            <a:ext cx="5874486" cy="4715786"/>
          </a:xfrm>
          <a:prstGeom prst="rect">
            <a:avLst/>
          </a:prstGeom>
        </p:spPr>
      </p:pic>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1024128" y="585216"/>
            <a:ext cx="3133581" cy="1499616"/>
          </a:xfrm>
        </p:spPr>
        <p:txBody>
          <a:bodyPr>
            <a:normAutofit/>
          </a:bodyPr>
          <a:lstStyle/>
          <a:p>
            <a:r>
              <a:rPr lang="en-US" sz="4000" dirty="0"/>
              <a:t>Promoting events</a:t>
            </a:r>
          </a:p>
        </p:txBody>
      </p:sp>
      <p:sp>
        <p:nvSpPr>
          <p:cNvPr id="3" name="Content Placeholder 2">
            <a:extLst>
              <a:ext uri="{FF2B5EF4-FFF2-40B4-BE49-F238E27FC236}">
                <a16:creationId xmlns:a16="http://schemas.microsoft.com/office/drawing/2014/main" id="{78BF2889-D381-4A59-BCFB-7C463FC1D789}"/>
              </a:ext>
            </a:extLst>
          </p:cNvPr>
          <p:cNvSpPr>
            <a:spLocks noGrp="1"/>
          </p:cNvSpPr>
          <p:nvPr>
            <p:ph idx="1"/>
          </p:nvPr>
        </p:nvSpPr>
        <p:spPr>
          <a:xfrm>
            <a:off x="1024128" y="2286000"/>
            <a:ext cx="3133580" cy="3931920"/>
          </a:xfrm>
        </p:spPr>
        <p:txBody>
          <a:bodyPr>
            <a:normAutofit/>
          </a:bodyPr>
          <a:lstStyle/>
          <a:p>
            <a:r>
              <a:rPr lang="en-US" sz="1600" dirty="0"/>
              <a:t>Facebook also provides data  so that you can see how many have been reached, how many engaged your add, and who has responded to your add.  You can then invite them to “like” or “friend” your page so that your posts display in their feed on a regular basis.  </a:t>
            </a:r>
          </a:p>
        </p:txBody>
      </p:sp>
    </p:spTree>
    <p:extLst>
      <p:ext uri="{BB962C8B-B14F-4D97-AF65-F5344CB8AC3E}">
        <p14:creationId xmlns:p14="http://schemas.microsoft.com/office/powerpoint/2010/main" val="2072078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90AAC386-A18D-4525-AD1B-4D227ED34C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C34C4AD0-FE94-4E84-ACA6-CC5BF1A1182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853463" y="2514600"/>
            <a:ext cx="0" cy="1828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8129872" y="643467"/>
            <a:ext cx="3473009" cy="5571066"/>
          </a:xfrm>
        </p:spPr>
        <p:txBody>
          <a:bodyPr>
            <a:normAutofit/>
          </a:bodyPr>
          <a:lstStyle/>
          <a:p>
            <a:r>
              <a:rPr lang="en-US"/>
              <a:t>Facebook</a:t>
            </a:r>
            <a:br>
              <a:rPr lang="en-US"/>
            </a:br>
            <a:r>
              <a:rPr lang="en-US"/>
              <a:t>social networking</a:t>
            </a:r>
          </a:p>
        </p:txBody>
      </p:sp>
      <p:graphicFrame>
        <p:nvGraphicFramePr>
          <p:cNvPr id="39" name="Content Placeholder 2"/>
          <p:cNvGraphicFramePr>
            <a:graphicFrameLocks noGrp="1"/>
          </p:cNvGraphicFramePr>
          <p:nvPr>
            <p:ph idx="1"/>
            <p:extLst>
              <p:ext uri="{D42A27DB-BD31-4B8C-83A1-F6EECF244321}">
                <p14:modId xmlns:p14="http://schemas.microsoft.com/office/powerpoint/2010/main" val="1451063759"/>
              </p:ext>
            </p:extLst>
          </p:nvPr>
        </p:nvGraphicFramePr>
        <p:xfrm>
          <a:off x="942975" y="933450"/>
          <a:ext cx="6596063" cy="4941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0725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964788" y="804333"/>
            <a:ext cx="3391900" cy="5249334"/>
          </a:xfrm>
        </p:spPr>
        <p:txBody>
          <a:bodyPr>
            <a:normAutofit/>
          </a:bodyPr>
          <a:lstStyle/>
          <a:p>
            <a:pPr algn="r"/>
            <a:r>
              <a:rPr lang="en-US" dirty="0">
                <a:solidFill>
                  <a:srgbClr val="FFFFFF"/>
                </a:solidFill>
              </a:rPr>
              <a:t>Can you be found?</a:t>
            </a:r>
            <a:br>
              <a:rPr lang="en-US" dirty="0">
                <a:solidFill>
                  <a:srgbClr val="FFFFFF"/>
                </a:solidFill>
              </a:rPr>
            </a:br>
            <a:r>
              <a:rPr lang="en-US" sz="2400" dirty="0">
                <a:solidFill>
                  <a:schemeClr val="tx1">
                    <a:lumMod val="85000"/>
                    <a:lumOff val="15000"/>
                  </a:schemeClr>
                </a:solidFill>
              </a:rPr>
              <a:t>If you can’t be found on google maps </a:t>
            </a:r>
            <a:br>
              <a:rPr lang="en-US" sz="2400" dirty="0">
                <a:solidFill>
                  <a:schemeClr val="tx1">
                    <a:lumMod val="85000"/>
                    <a:lumOff val="15000"/>
                  </a:schemeClr>
                </a:solidFill>
              </a:rPr>
            </a:br>
            <a:r>
              <a:rPr lang="en-US" sz="4400" dirty="0">
                <a:solidFill>
                  <a:schemeClr val="tx1">
                    <a:lumMod val="85000"/>
                    <a:lumOff val="15000"/>
                  </a:schemeClr>
                </a:solidFill>
              </a:rPr>
              <a:t>you don’t exist!</a:t>
            </a:r>
            <a:endParaRPr lang="en-US" dirty="0">
              <a:solidFill>
                <a:srgbClr val="FFFFFF"/>
              </a:solidFill>
            </a:endParaRPr>
          </a:p>
        </p:txBody>
      </p:sp>
      <p:pic>
        <p:nvPicPr>
          <p:cNvPr id="11" name="Content Placeholder 10" descr="A close up of a map&#10;&#10;Description generated with high confidence">
            <a:extLst>
              <a:ext uri="{FF2B5EF4-FFF2-40B4-BE49-F238E27FC236}">
                <a16:creationId xmlns:a16="http://schemas.microsoft.com/office/drawing/2014/main" id="{9BA442DE-CD57-4550-BE18-313CEF43B5B5}"/>
              </a:ext>
            </a:extLst>
          </p:cNvPr>
          <p:cNvPicPr>
            <a:picLocks noGrp="1" noChangeAspect="1"/>
          </p:cNvPicPr>
          <p:nvPr>
            <p:ph idx="1"/>
          </p:nvPr>
        </p:nvPicPr>
        <p:blipFill>
          <a:blip r:embed="rId2"/>
          <a:stretch>
            <a:fillRect/>
          </a:stretch>
        </p:blipFill>
        <p:spPr>
          <a:xfrm>
            <a:off x="4885149" y="1417637"/>
            <a:ext cx="7075998" cy="4022725"/>
          </a:xfrm>
        </p:spPr>
      </p:pic>
    </p:spTree>
    <p:extLst>
      <p:ext uri="{BB962C8B-B14F-4D97-AF65-F5344CB8AC3E}">
        <p14:creationId xmlns:p14="http://schemas.microsoft.com/office/powerpoint/2010/main" val="690201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964788" y="804333"/>
            <a:ext cx="3391900" cy="5249334"/>
          </a:xfrm>
        </p:spPr>
        <p:txBody>
          <a:bodyPr>
            <a:normAutofit/>
          </a:bodyPr>
          <a:lstStyle/>
          <a:p>
            <a:pPr algn="r"/>
            <a:r>
              <a:rPr lang="en-US" dirty="0">
                <a:solidFill>
                  <a:srgbClr val="FFFFFF"/>
                </a:solidFill>
              </a:rPr>
              <a:t>Claim your business!</a:t>
            </a:r>
          </a:p>
        </p:txBody>
      </p:sp>
      <p:pic>
        <p:nvPicPr>
          <p:cNvPr id="11" name="Content Placeholder 10">
            <a:extLst>
              <a:ext uri="{FF2B5EF4-FFF2-40B4-BE49-F238E27FC236}">
                <a16:creationId xmlns:a16="http://schemas.microsoft.com/office/drawing/2014/main" id="{9BA442DE-CD57-4550-BE18-313CEF43B5B5}"/>
              </a:ext>
            </a:extLst>
          </p:cNvPr>
          <p:cNvPicPr>
            <a:picLocks noGrp="1" noChangeAspect="1"/>
          </p:cNvPicPr>
          <p:nvPr>
            <p:ph idx="1"/>
          </p:nvPr>
        </p:nvPicPr>
        <p:blipFill>
          <a:blip r:embed="rId2"/>
          <a:stretch>
            <a:fillRect/>
          </a:stretch>
        </p:blipFill>
        <p:spPr>
          <a:xfrm>
            <a:off x="4974900" y="956441"/>
            <a:ext cx="6281751" cy="4525485"/>
          </a:xfrm>
        </p:spPr>
      </p:pic>
    </p:spTree>
    <p:extLst>
      <p:ext uri="{BB962C8B-B14F-4D97-AF65-F5344CB8AC3E}">
        <p14:creationId xmlns:p14="http://schemas.microsoft.com/office/powerpoint/2010/main" val="188815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1024128" y="585216"/>
            <a:ext cx="9720072" cy="1499616"/>
          </a:xfrm>
        </p:spPr>
        <p:txBody>
          <a:bodyPr>
            <a:normAutofit/>
          </a:bodyPr>
          <a:lstStyle/>
          <a:p>
            <a:r>
              <a:rPr lang="en-US" sz="3500"/>
              <a:t>The above examples</a:t>
            </a:r>
            <a:br>
              <a:rPr lang="en-US" sz="3500"/>
            </a:br>
            <a:r>
              <a:rPr lang="en-US" sz="3500"/>
              <a:t>illustrate:</a:t>
            </a:r>
            <a:br>
              <a:rPr lang="en-US" sz="3500"/>
            </a:br>
            <a:endParaRPr lang="en-US" sz="3500"/>
          </a:p>
        </p:txBody>
      </p:sp>
      <p:graphicFrame>
        <p:nvGraphicFramePr>
          <p:cNvPr id="24" name="Content Placeholder 3"/>
          <p:cNvGraphicFramePr>
            <a:graphicFrameLocks noGrp="1"/>
          </p:cNvGraphicFramePr>
          <p:nvPr>
            <p:ph idx="1"/>
            <p:extLst>
              <p:ext uri="{D42A27DB-BD31-4B8C-83A1-F6EECF244321}">
                <p14:modId xmlns:p14="http://schemas.microsoft.com/office/powerpoint/2010/main" val="3553849497"/>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0458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0AAC386-A18D-4525-AD1B-4D227ED34C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C34C4AD0-FE94-4E84-ACA6-CC5BF1A1182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853463" y="2514600"/>
            <a:ext cx="0" cy="1828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8129872" y="643467"/>
            <a:ext cx="3473009" cy="5571066"/>
          </a:xfrm>
        </p:spPr>
        <p:txBody>
          <a:bodyPr>
            <a:normAutofit/>
          </a:bodyPr>
          <a:lstStyle/>
          <a:p>
            <a:r>
              <a:rPr lang="en-US"/>
              <a:t>But I’m not a web-designer!</a:t>
            </a:r>
          </a:p>
        </p:txBody>
      </p:sp>
      <p:graphicFrame>
        <p:nvGraphicFramePr>
          <p:cNvPr id="19" name="Content Placeholder 2"/>
          <p:cNvGraphicFramePr>
            <a:graphicFrameLocks noGrp="1"/>
          </p:cNvGraphicFramePr>
          <p:nvPr>
            <p:ph idx="1"/>
            <p:extLst>
              <p:ext uri="{D42A27DB-BD31-4B8C-83A1-F6EECF244321}">
                <p14:modId xmlns:p14="http://schemas.microsoft.com/office/powerpoint/2010/main" val="864709995"/>
              </p:ext>
            </p:extLst>
          </p:nvPr>
        </p:nvGraphicFramePr>
        <p:xfrm>
          <a:off x="942975" y="933450"/>
          <a:ext cx="6596063" cy="4941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4816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2EF49C-6DD2-48F1-B37B-C019DDF09086}"/>
              </a:ext>
            </a:extLst>
          </p:cNvPr>
          <p:cNvSpPr>
            <a:spLocks noGrp="1"/>
          </p:cNvSpPr>
          <p:nvPr>
            <p:ph type="title"/>
          </p:nvPr>
        </p:nvSpPr>
        <p:spPr>
          <a:xfrm>
            <a:off x="964788" y="804333"/>
            <a:ext cx="3391900" cy="5249334"/>
          </a:xfrm>
        </p:spPr>
        <p:txBody>
          <a:bodyPr>
            <a:normAutofit/>
          </a:bodyPr>
          <a:lstStyle/>
          <a:p>
            <a:pPr algn="r"/>
            <a:r>
              <a:rPr lang="en-US">
                <a:solidFill>
                  <a:srgbClr val="FFFFFF"/>
                </a:solidFill>
              </a:rPr>
              <a:t>You are not alone</a:t>
            </a:r>
            <a:br>
              <a:rPr lang="en-US">
                <a:solidFill>
                  <a:srgbClr val="FFFFFF"/>
                </a:solidFill>
              </a:rPr>
            </a:br>
            <a:r>
              <a:rPr lang="en-US" sz="3200"/>
              <a:t>And your competition will eat you alive!</a:t>
            </a:r>
            <a:endParaRPr lang="en-US" dirty="0">
              <a:solidFill>
                <a:srgbClr val="FFFFFF"/>
              </a:solidFill>
            </a:endParaRPr>
          </a:p>
        </p:txBody>
      </p:sp>
      <p:pic>
        <p:nvPicPr>
          <p:cNvPr id="5" name="Content Placeholder 4" descr="A close up of a sign&#10;&#10;Description generated with very high confidence">
            <a:extLst>
              <a:ext uri="{FF2B5EF4-FFF2-40B4-BE49-F238E27FC236}">
                <a16:creationId xmlns:a16="http://schemas.microsoft.com/office/drawing/2014/main" id="{4DEDBB11-D2A7-4DCF-A8FC-9AF05BEC391D}"/>
              </a:ext>
            </a:extLst>
          </p:cNvPr>
          <p:cNvPicPr>
            <a:picLocks noGrp="1" noChangeAspect="1"/>
          </p:cNvPicPr>
          <p:nvPr>
            <p:ph idx="1"/>
          </p:nvPr>
        </p:nvPicPr>
        <p:blipFill>
          <a:blip r:embed="rId2"/>
          <a:stretch>
            <a:fillRect/>
          </a:stretch>
        </p:blipFill>
        <p:spPr>
          <a:xfrm>
            <a:off x="4951413" y="1754470"/>
            <a:ext cx="6652008" cy="3183265"/>
          </a:xfrm>
        </p:spPr>
      </p:pic>
    </p:spTree>
    <p:extLst>
      <p:ext uri="{BB962C8B-B14F-4D97-AF65-F5344CB8AC3E}">
        <p14:creationId xmlns:p14="http://schemas.microsoft.com/office/powerpoint/2010/main" val="13034490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1735</TotalTime>
  <Words>2211</Words>
  <Application>Microsoft Office PowerPoint</Application>
  <PresentationFormat>Widescreen</PresentationFormat>
  <Paragraphs>191</Paragraphs>
  <Slides>43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Calibri</vt:lpstr>
      <vt:lpstr>Tw Cen MT</vt:lpstr>
      <vt:lpstr>Tw Cen MT Condensed</vt:lpstr>
      <vt:lpstr>Wingdings</vt:lpstr>
      <vt:lpstr>Wingdings 3</vt:lpstr>
      <vt:lpstr>Integral</vt:lpstr>
      <vt:lpstr>Promoting your church</vt:lpstr>
      <vt:lpstr>I know, you have a website.</vt:lpstr>
      <vt:lpstr>Are you sure?</vt:lpstr>
      <vt:lpstr>really?</vt:lpstr>
      <vt:lpstr>Can you be found? If you can’t be found on google maps  you don’t exist!</vt:lpstr>
      <vt:lpstr>Claim your business!</vt:lpstr>
      <vt:lpstr>The above examples illustrate: </vt:lpstr>
      <vt:lpstr>But I’m not a web-designer!</vt:lpstr>
      <vt:lpstr>You are not alone And your competition will eat you alive!</vt:lpstr>
      <vt:lpstr>Your church website</vt:lpstr>
      <vt:lpstr>Not the yellow pages So what is the purpose of a website?</vt:lpstr>
      <vt:lpstr>Growth strategy “Pray like it all depends on god, work like it all depends upon you.”</vt:lpstr>
      <vt:lpstr>Ready for growth? have you done an assessment?</vt:lpstr>
      <vt:lpstr>Who is looking? Seekers.</vt:lpstr>
      <vt:lpstr>Who are you reaching? demographics</vt:lpstr>
      <vt:lpstr>Who is your website for? Preparing the  virtual visit</vt:lpstr>
      <vt:lpstr>A Virtual visit Your website provides seekers a virtual visit to your church.  It should answer these eight questions:</vt:lpstr>
      <vt:lpstr>Defining expectations The credibility quotient</vt:lpstr>
      <vt:lpstr>One primary job!  produce visitors</vt:lpstr>
      <vt:lpstr>First impressions The home page</vt:lpstr>
      <vt:lpstr>Emotional connection?</vt:lpstr>
      <vt:lpstr>Inspire me at least a little</vt:lpstr>
      <vt:lpstr>Draw me in</vt:lpstr>
      <vt:lpstr>can I see myself</vt:lpstr>
      <vt:lpstr>Touch my heart</vt:lpstr>
      <vt:lpstr>Its about People </vt:lpstr>
      <vt:lpstr>Good Design Templates, photos and colors</vt:lpstr>
      <vt:lpstr>What it should do the homepage and beyond</vt:lpstr>
      <vt:lpstr>What should it say?</vt:lpstr>
      <vt:lpstr>Getting started start, design and maintain</vt:lpstr>
      <vt:lpstr>How it works</vt:lpstr>
      <vt:lpstr>Easy Content management</vt:lpstr>
      <vt:lpstr>Easy Content management</vt:lpstr>
      <vt:lpstr>Easy Content management</vt:lpstr>
      <vt:lpstr>Content keeping it alive</vt:lpstr>
      <vt:lpstr>Using Social media</vt:lpstr>
      <vt:lpstr>Facebook social networking</vt:lpstr>
      <vt:lpstr>Facebook social networking</vt:lpstr>
      <vt:lpstr>Facebook Prying open your community </vt:lpstr>
      <vt:lpstr>Facebook Social Networking</vt:lpstr>
      <vt:lpstr>Promoting events</vt:lpstr>
      <vt:lpstr>Promoting events</vt:lpstr>
      <vt:lpstr>Facebook social networking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Promoting your church</dc:title>
  <dc:creator>Matthew Mirabile</dc:creator>
  <cp:lastModifiedBy>Matthew Mirabile</cp:lastModifiedBy>
  <cp:revision>61</cp:revision>
  <dcterms:created xsi:type="dcterms:W3CDTF">2017-10-24T01:51:27Z</dcterms:created>
  <dcterms:modified xsi:type="dcterms:W3CDTF">2017-11-18T05:29:15Z</dcterms:modified>
</cp:coreProperties>
</file>